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30"/>
  </p:notesMasterIdLst>
  <p:sldIdLst>
    <p:sldId id="257" r:id="rId5"/>
    <p:sldId id="284" r:id="rId6"/>
    <p:sldId id="266" r:id="rId7"/>
    <p:sldId id="491" r:id="rId8"/>
    <p:sldId id="295" r:id="rId9"/>
    <p:sldId id="492" r:id="rId10"/>
    <p:sldId id="493" r:id="rId11"/>
    <p:sldId id="494" r:id="rId12"/>
    <p:sldId id="496" r:id="rId13"/>
    <p:sldId id="495" r:id="rId14"/>
    <p:sldId id="497" r:id="rId15"/>
    <p:sldId id="485" r:id="rId16"/>
    <p:sldId id="490" r:id="rId17"/>
    <p:sldId id="297" r:id="rId18"/>
    <p:sldId id="298" r:id="rId19"/>
    <p:sldId id="306" r:id="rId20"/>
    <p:sldId id="307" r:id="rId21"/>
    <p:sldId id="308" r:id="rId22"/>
    <p:sldId id="309" r:id="rId23"/>
    <p:sldId id="310" r:id="rId24"/>
    <p:sldId id="311" r:id="rId25"/>
    <p:sldId id="501" r:id="rId26"/>
    <p:sldId id="498" r:id="rId27"/>
    <p:sldId id="499" r:id="rId28"/>
    <p:sldId id="500" r:id="rId29"/>
  </p:sldIdLst>
  <p:sldSz cx="18288000" cy="10287000"/>
  <p:notesSz cx="6858000" cy="9144000"/>
  <p:embeddedFontLst>
    <p:embeddedFont>
      <p:font typeface="Fira Sans Extra Condensed" panose="020B0503050000020004" pitchFamily="34" charset="0"/>
      <p:regular r:id="rId31"/>
      <p:bold r:id="rId32"/>
    </p:embeddedFont>
    <p:embeddedFont>
      <p:font typeface="Montserrat ExtraBold" panose="00000900000000000000" pitchFamily="2" charset="0"/>
      <p:bold r:id="rId33"/>
      <p:italic r:id="rId34"/>
      <p:boldItalic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  <p:embeddedFont>
      <p:font typeface="SVN-Gilroy" panose="00000500000000000000" pitchFamily="50" charset="0"/>
      <p:regular r:id="rId40"/>
      <p:bold r:id="rId41"/>
      <p:italic r:id="rId42"/>
      <p:boldItalic r:id="rId43"/>
    </p:embeddedFont>
    <p:embeddedFont>
      <p:font typeface="SVN-Gilroy Black" panose="00000A00000000000000" pitchFamily="50" charset="0"/>
      <p:bold r:id="rId44"/>
      <p:italic r:id="rId45"/>
      <p:boldItalic r:id="rId46"/>
    </p:embeddedFont>
    <p:embeddedFont>
      <p:font typeface="SVN-Gilroy Heavy" panose="00000A00000000000000" pitchFamily="50" charset="0"/>
      <p:bold r:id="rId47"/>
      <p:boldItalic r:id="rId48"/>
    </p:embeddedFont>
    <p:embeddedFont>
      <p:font typeface="SVN-Gilroy Medium" panose="00000600000000000000" pitchFamily="50" charset="0"/>
      <p:regular r:id="rId49"/>
      <p:italic r:id="rId50"/>
    </p:embeddedFont>
    <p:embeddedFont>
      <p:font typeface="SVN-Gilroy SemiBold" panose="00000700000000000000" pitchFamily="50" charset="0"/>
      <p:regular r:id="rId51"/>
      <p:bold r:id="rId52"/>
      <p:italic r:id="rId53"/>
      <p:boldItalic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D41"/>
    <a:srgbClr val="0D45F5"/>
    <a:srgbClr val="6DAF2D"/>
    <a:srgbClr val="F17B39"/>
    <a:srgbClr val="318ED7"/>
    <a:srgbClr val="181A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63" autoAdjust="0"/>
    <p:restoredTop sz="95885" autoAdjust="0"/>
  </p:normalViewPr>
  <p:slideViewPr>
    <p:cSldViewPr>
      <p:cViewPr varScale="1">
        <p:scale>
          <a:sx n="41" d="100"/>
          <a:sy n="41" d="100"/>
        </p:scale>
        <p:origin x="36" y="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9.fntdata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font" Target="fonts/font23.fntdata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font" Target="fonts/font2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6.xml"/><Relationship Id="rId41" Type="http://schemas.openxmlformats.org/officeDocument/2006/relationships/font" Target="fonts/font11.fntdata"/><Relationship Id="rId54" Type="http://schemas.openxmlformats.org/officeDocument/2006/relationships/font" Target="fonts/font2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6.fntdata"/><Relationship Id="rId49" Type="http://schemas.openxmlformats.org/officeDocument/2006/relationships/font" Target="fonts/font19.fntdata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font" Target="fonts/font22.fntdata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66BC7D-DEC8-2E42-99CB-B0A7471D9A6F}" type="datetimeFigureOut">
              <a:rPr lang="vi-VN" smtClean="0"/>
              <a:t>01/04/2025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F34490-4DCD-814B-A8FD-E39FDC0269D9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51203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a41f52fa7d_0_2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a41f52fa7d_0_2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a41f52fa7d_0_2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a41f52fa7d_0_2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BB1DE-FD0C-DF45-A1F6-1DB721E6A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BDEB65-4844-4C88-B847-153EBFFDB29E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1B274-EAFA-0522-7DC7-C751C2F44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31126-0BAF-24B3-14DB-BA052692F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51CE5F-4364-4CE3-B9C9-C4A8DC4D011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832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A2678-FAE2-E1B5-9CD1-B3BEC8AFC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AFCCD5-1848-47B6-A77D-87C85992D063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5624F-355C-DFC4-FCC5-11870DC0B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D17DB-AB0F-1999-180C-3799675C2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B94658-A07E-4D9D-BB57-9CC11B9150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1147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7EA67-26DD-469D-FFEB-D07394B6D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454049-DE81-423A-BBE8-ABB29A199C1D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FDCDB-44FE-F070-2CD5-4639112F9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C81F7-C7CD-FDC7-D8C8-38525D88F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CABFE4-8A6A-42B0-A0DD-8051B97F0D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540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64B32-17B5-3BF1-5179-D9D68126D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A49D1B-6929-4ABE-A7A3-B7F45119051D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0AB34-C21B-70DA-D5CA-361C8C7C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EB6B8-EDB8-4854-DD1D-89DD9A94B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34A993-F511-44B8-B1C9-218BFAE47C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26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2CF9B-7F63-0AE2-2986-93F6FFD93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8B5538-F8FA-476E-9D0D-73341D6464CF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AC20-E6DE-2413-FBF8-3EC85337A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1A323-64FC-FA46-7976-75349E264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5FE3D7-9631-4B63-A9A6-BC1C554537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61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BF002FE-641E-68FA-B5A8-5B7C9D212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8A7198-BFFF-4ED0-B8BA-1A2129CF37C9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B5B8850-451B-983C-71E7-19BB1FBFD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E865B29-12E5-C4EB-232F-28D02B971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EF1340-3F1E-4E0C-9C68-AD474186FB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138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8499BAD-571A-514D-8100-FAC92DE7C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A09D6-AEB6-41EF-B6A6-DC95D19AD184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D1C2296-802A-15B1-4EA6-3B80FE55A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193FCF4-7041-FEDC-A052-27D869074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45F228-15E3-4B55-8B9C-73CCD61F26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858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4E59C4E-0445-8311-DD01-BE4E11B55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6207D9-5642-4DBA-A57A-42FAE0E41257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D1BD35B-80D6-097E-1D8B-E13D43A46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ABE5446-1C7E-5DD2-E777-A62D01D4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ED3A71-06AE-4B02-891C-6FA593AC68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102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194CC5C9-FE54-FE63-D287-FE647D724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9299BA-927E-4059-84B3-07A20F22DFEA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507E51C-3D43-FE8E-03E7-FB6C82C1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AAF95E7-3E2F-D07F-C192-5E2269AF5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64AF3A-3EA0-4514-BDBD-C2AB9768CD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43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6C29B11-ED10-0885-EF5E-E3E778CBE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E09760-0008-4A21-87A2-28A9CF34EA78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CD24A43-1E30-8ACC-CC2E-7A87766BF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5210319-AC74-D1BE-DFFD-D9322FEF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FC7B56-9F0E-45BC-A830-54173CF193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656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rtlCol="0">
            <a:normAutofit/>
          </a:bodyPr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46E7BDF-EE14-F2BC-88DB-E5A581F50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4AAC33-CC0F-4BC5-8D21-CB0B4B7D3969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C3F9F2E-F746-F5AF-5922-91C9E9A4D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A39FB12-318E-2082-B449-14599DF53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302201-6063-4887-B7B4-E4478ADB4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38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A84050B5-9B3A-20D6-6610-84936758D9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57300" y="547688"/>
            <a:ext cx="15773400" cy="1052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02F16382-851C-02C9-AAF1-9CA93DCE38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57300" y="1831182"/>
            <a:ext cx="15773400" cy="737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DB6CB-66D0-1860-6067-1B2FA1C9FD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C985E74C-80EB-4F52-9795-41E1AF1193BD}" type="datetimeFigureOut">
              <a:rPr lang="en-US"/>
              <a:pPr>
                <a:defRPr/>
              </a:pPr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4789A-620A-586D-0A34-C553554D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0FAAE-DA4C-A74E-23F0-32D246A64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F79D3550-2AD7-4944-8F4A-68C6CE72A0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57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6600" kern="1200">
          <a:solidFill>
            <a:srgbClr val="FF7900"/>
          </a:solidFill>
          <a:latin typeface="SVN-Gilroy Black" panose="00000A00000000000000" pitchFamily="50" charset="0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6600">
          <a:solidFill>
            <a:srgbClr val="FF7900"/>
          </a:solidFill>
          <a:latin typeface="SVN-Gilroy Black" panose="00000A00000000000000" pitchFamily="50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6600">
          <a:solidFill>
            <a:srgbClr val="FF7900"/>
          </a:solidFill>
          <a:latin typeface="SVN-Gilroy Black" panose="00000A00000000000000" pitchFamily="50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6600">
          <a:solidFill>
            <a:srgbClr val="FF7900"/>
          </a:solidFill>
          <a:latin typeface="SVN-Gilroy Black" panose="00000A00000000000000" pitchFamily="50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6600">
          <a:solidFill>
            <a:srgbClr val="FF7900"/>
          </a:solidFill>
          <a:latin typeface="SVN-Gilroy Black" panose="00000A00000000000000" pitchFamily="50" charset="0"/>
        </a:defRPr>
      </a:lvl5pPr>
      <a:lvl6pPr marL="685800" algn="l" rtl="0" fontAlgn="base">
        <a:lnSpc>
          <a:spcPct val="90000"/>
        </a:lnSpc>
        <a:spcBef>
          <a:spcPct val="0"/>
        </a:spcBef>
        <a:spcAft>
          <a:spcPct val="0"/>
        </a:spcAft>
        <a:defRPr sz="6600">
          <a:solidFill>
            <a:srgbClr val="FF7900"/>
          </a:solidFill>
          <a:latin typeface="SVN-Gilroy Black" panose="00000A00000000000000" pitchFamily="50" charset="0"/>
        </a:defRPr>
      </a:lvl6pPr>
      <a:lvl7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6600">
          <a:solidFill>
            <a:srgbClr val="FF7900"/>
          </a:solidFill>
          <a:latin typeface="SVN-Gilroy Black" panose="00000A00000000000000" pitchFamily="50" charset="0"/>
        </a:defRPr>
      </a:lvl7pPr>
      <a:lvl8pPr marL="2057400" algn="l" rtl="0" fontAlgn="base">
        <a:lnSpc>
          <a:spcPct val="90000"/>
        </a:lnSpc>
        <a:spcBef>
          <a:spcPct val="0"/>
        </a:spcBef>
        <a:spcAft>
          <a:spcPct val="0"/>
        </a:spcAft>
        <a:defRPr sz="6600">
          <a:solidFill>
            <a:srgbClr val="FF7900"/>
          </a:solidFill>
          <a:latin typeface="SVN-Gilroy Black" panose="00000A00000000000000" pitchFamily="50" charset="0"/>
        </a:defRPr>
      </a:lvl8pPr>
      <a:lvl9pPr marL="2743200" algn="l" rtl="0" fontAlgn="base">
        <a:lnSpc>
          <a:spcPct val="90000"/>
        </a:lnSpc>
        <a:spcBef>
          <a:spcPct val="0"/>
        </a:spcBef>
        <a:spcAft>
          <a:spcPct val="0"/>
        </a:spcAft>
        <a:defRPr sz="6600">
          <a:solidFill>
            <a:srgbClr val="FF7900"/>
          </a:solidFill>
          <a:latin typeface="SVN-Gilroy Black" panose="00000A00000000000000" pitchFamily="50" charset="0"/>
        </a:defRPr>
      </a:lvl9pPr>
    </p:titleStyle>
    <p:bodyStyle>
      <a:lvl1pPr marL="342900" indent="-342900" algn="l" rtl="0" eaLnBrk="0" fontAlgn="base" hangingPunct="0">
        <a:lnSpc>
          <a:spcPct val="90000"/>
        </a:lnSpc>
        <a:spcBef>
          <a:spcPts val="1500"/>
        </a:spcBef>
        <a:spcAft>
          <a:spcPct val="0"/>
        </a:spcAft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SVN-Gilroy" panose="00000500000000000000" pitchFamily="50" charset="0"/>
          <a:ea typeface="+mn-ea"/>
          <a:cs typeface="+mn-cs"/>
        </a:defRPr>
      </a:lvl1pPr>
      <a:lvl2pPr marL="1028700" indent="-342900" algn="l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SVN-Gilroy" panose="00000500000000000000" pitchFamily="50" charset="0"/>
          <a:ea typeface="+mn-ea"/>
          <a:cs typeface="+mn-cs"/>
        </a:defRPr>
      </a:lvl2pPr>
      <a:lvl3pPr marL="1714500" indent="-342900" algn="l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SVN-Gilroy" panose="00000500000000000000" pitchFamily="50" charset="0"/>
          <a:ea typeface="+mn-ea"/>
          <a:cs typeface="+mn-cs"/>
        </a:defRPr>
      </a:lvl3pPr>
      <a:lvl4pPr marL="2400300" indent="-342900" algn="l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VN-Gilroy" panose="00000500000000000000" pitchFamily="50" charset="0"/>
          <a:ea typeface="+mn-ea"/>
          <a:cs typeface="+mn-cs"/>
        </a:defRPr>
      </a:lvl4pPr>
      <a:lvl5pPr marL="3086100" indent="-342900" algn="l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VN-Gilroy" panose="00000500000000000000" pitchFamily="50" charset="0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 descr="Two women standing in front of a sign&#10;&#10;Description automatically generated">
            <a:extLst>
              <a:ext uri="{FF2B5EF4-FFF2-40B4-BE49-F238E27FC236}">
                <a16:creationId xmlns:a16="http://schemas.microsoft.com/office/drawing/2014/main" id="{F99758BB-C323-7027-563E-14E0ADB16CD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8" y="0"/>
            <a:ext cx="16266647" cy="10287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 rot="1818284">
            <a:off x="11376556" y="-3151632"/>
            <a:ext cx="3952556" cy="16029749"/>
            <a:chOff x="0" y="0"/>
            <a:chExt cx="1041002" cy="42218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1002" cy="4221827"/>
            </a:xfrm>
            <a:custGeom>
              <a:avLst/>
              <a:gdLst/>
              <a:ahLst/>
              <a:cxnLst/>
              <a:rect l="l" t="t" r="r" b="b"/>
              <a:pathLst>
                <a:path w="1041002" h="4221827">
                  <a:moveTo>
                    <a:pt x="0" y="0"/>
                  </a:moveTo>
                  <a:lnTo>
                    <a:pt x="1041002" y="0"/>
                  </a:lnTo>
                  <a:lnTo>
                    <a:pt x="1041002" y="4221827"/>
                  </a:lnTo>
                  <a:lnTo>
                    <a:pt x="0" y="4221827"/>
                  </a:lnTo>
                  <a:close/>
                </a:path>
              </a:pathLst>
            </a:custGeom>
            <a:gradFill rotWithShape="1">
              <a:gsLst>
                <a:gs pos="0">
                  <a:srgbClr val="AEBDD6">
                    <a:alpha val="100000"/>
                  </a:srgbClr>
                </a:gs>
                <a:gs pos="100000">
                  <a:srgbClr val="0137F4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041002" cy="4278977"/>
            </a:xfrm>
            <a:prstGeom prst="rect">
              <a:avLst/>
            </a:prstGeom>
          </p:spPr>
          <p:txBody>
            <a:bodyPr lIns="50801" tIns="50801" rIns="50801" bIns="50801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1818284">
            <a:off x="19477976" y="-7285015"/>
            <a:ext cx="274712" cy="11053763"/>
            <a:chOff x="0" y="0"/>
            <a:chExt cx="72352" cy="29112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2352" cy="2911279"/>
            </a:xfrm>
            <a:custGeom>
              <a:avLst/>
              <a:gdLst/>
              <a:ahLst/>
              <a:cxnLst/>
              <a:rect l="l" t="t" r="r" b="b"/>
              <a:pathLst>
                <a:path w="72352" h="2911279">
                  <a:moveTo>
                    <a:pt x="0" y="0"/>
                  </a:moveTo>
                  <a:lnTo>
                    <a:pt x="72352" y="0"/>
                  </a:lnTo>
                  <a:lnTo>
                    <a:pt x="72352" y="2911279"/>
                  </a:lnTo>
                  <a:lnTo>
                    <a:pt x="0" y="2911279"/>
                  </a:lnTo>
                  <a:close/>
                </a:path>
              </a:pathLst>
            </a:custGeom>
            <a:gradFill rotWithShape="1">
              <a:gsLst>
                <a:gs pos="0">
                  <a:srgbClr val="AEBDD6">
                    <a:alpha val="100000"/>
                  </a:srgbClr>
                </a:gs>
                <a:gs pos="100000">
                  <a:srgbClr val="0137F4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en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72352" cy="2968429"/>
            </a:xfrm>
            <a:prstGeom prst="rect">
              <a:avLst/>
            </a:prstGeom>
          </p:spPr>
          <p:txBody>
            <a:bodyPr lIns="50801" tIns="50801" rIns="50801" bIns="50801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1818284">
            <a:off x="7345990" y="4232897"/>
            <a:ext cx="274712" cy="11053763"/>
            <a:chOff x="0" y="0"/>
            <a:chExt cx="72352" cy="29112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352" cy="2911279"/>
            </a:xfrm>
            <a:custGeom>
              <a:avLst/>
              <a:gdLst/>
              <a:ahLst/>
              <a:cxnLst/>
              <a:rect l="l" t="t" r="r" b="b"/>
              <a:pathLst>
                <a:path w="72352" h="2911279">
                  <a:moveTo>
                    <a:pt x="0" y="0"/>
                  </a:moveTo>
                  <a:lnTo>
                    <a:pt x="72352" y="0"/>
                  </a:lnTo>
                  <a:lnTo>
                    <a:pt x="72352" y="2911279"/>
                  </a:lnTo>
                  <a:lnTo>
                    <a:pt x="0" y="2911279"/>
                  </a:lnTo>
                  <a:close/>
                </a:path>
              </a:pathLst>
            </a:custGeom>
            <a:gradFill rotWithShape="1">
              <a:gsLst>
                <a:gs pos="0">
                  <a:srgbClr val="0037F4">
                    <a:alpha val="100000"/>
                  </a:srgbClr>
                </a:gs>
                <a:gs pos="100000">
                  <a:srgbClr val="E4DBE4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en-V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72352" cy="2968429"/>
            </a:xfrm>
            <a:prstGeom prst="rect">
              <a:avLst/>
            </a:prstGeom>
          </p:spPr>
          <p:txBody>
            <a:bodyPr lIns="50801" tIns="50801" rIns="50801" bIns="50801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1818284">
            <a:off x="15554647" y="5291736"/>
            <a:ext cx="3194204" cy="7569921"/>
            <a:chOff x="0" y="0"/>
            <a:chExt cx="841272" cy="199372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41272" cy="1993724"/>
            </a:xfrm>
            <a:custGeom>
              <a:avLst/>
              <a:gdLst/>
              <a:ahLst/>
              <a:cxnLst/>
              <a:rect l="l" t="t" r="r" b="b"/>
              <a:pathLst>
                <a:path w="841272" h="1993724">
                  <a:moveTo>
                    <a:pt x="0" y="0"/>
                  </a:moveTo>
                  <a:lnTo>
                    <a:pt x="841272" y="0"/>
                  </a:lnTo>
                  <a:lnTo>
                    <a:pt x="841272" y="1993724"/>
                  </a:lnTo>
                  <a:lnTo>
                    <a:pt x="0" y="1993724"/>
                  </a:lnTo>
                  <a:close/>
                </a:path>
              </a:pathLst>
            </a:custGeom>
            <a:gradFill rotWithShape="1">
              <a:gsLst>
                <a:gs pos="0">
                  <a:srgbClr val="AEBDD6">
                    <a:alpha val="100000"/>
                  </a:srgbClr>
                </a:gs>
                <a:gs pos="100000">
                  <a:srgbClr val="0137F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V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841272" cy="2050874"/>
            </a:xfrm>
            <a:prstGeom prst="rect">
              <a:avLst/>
            </a:prstGeom>
          </p:spPr>
          <p:txBody>
            <a:bodyPr lIns="50801" tIns="50801" rIns="50801" bIns="50801" rtlCol="0" anchor="ctr"/>
            <a:lstStyle/>
            <a:p>
              <a:pPr algn="ctr">
                <a:lnSpc>
                  <a:spcPts val="2660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356215" y="2581398"/>
            <a:ext cx="9702188" cy="40025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269"/>
              </a:lnSpc>
            </a:pPr>
            <a:r>
              <a:rPr lang="en-US" sz="12000" b="1">
                <a:solidFill>
                  <a:srgbClr val="0037F4"/>
                </a:solidFill>
                <a:latin typeface="SVN-Gilroy Heavy" pitchFamily="2" charset="77"/>
              </a:rPr>
              <a:t>BEGINNER’S </a:t>
            </a:r>
            <a:r>
              <a:rPr lang="en-US" sz="12000" b="1" dirty="0">
                <a:solidFill>
                  <a:srgbClr val="0037F4"/>
                </a:solidFill>
                <a:latin typeface="SVN-Gilroy Heavy" pitchFamily="2" charset="77"/>
              </a:rPr>
              <a:t>TOEIC</a:t>
            </a:r>
          </a:p>
        </p:txBody>
      </p:sp>
      <p:sp>
        <p:nvSpPr>
          <p:cNvPr id="29" name="TextBox 24">
            <a:extLst>
              <a:ext uri="{FF2B5EF4-FFF2-40B4-BE49-F238E27FC236}">
                <a16:creationId xmlns:a16="http://schemas.microsoft.com/office/drawing/2014/main" id="{45F1CDC1-3D1A-777C-84D4-F537DFB4E7D0}"/>
              </a:ext>
            </a:extLst>
          </p:cNvPr>
          <p:cNvSpPr txBox="1"/>
          <p:nvPr/>
        </p:nvSpPr>
        <p:spPr>
          <a:xfrm>
            <a:off x="282778" y="7777156"/>
            <a:ext cx="6983366" cy="9812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33"/>
              </a:lnSpc>
            </a:pPr>
            <a:r>
              <a:rPr lang="en-US" sz="6000" b="1" dirty="0">
                <a:solidFill>
                  <a:schemeClr val="bg1"/>
                </a:solidFill>
                <a:latin typeface="SVN-Gilroy SemiBold" pitchFamily="2" charset="77"/>
              </a:rPr>
              <a:t>Lesson 1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04592" y="6539807"/>
            <a:ext cx="6417173" cy="4444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45"/>
              </a:lnSpc>
            </a:pPr>
            <a:r>
              <a:rPr lang="en-US" sz="2400" b="1" dirty="0" err="1">
                <a:solidFill>
                  <a:srgbClr val="0037F4"/>
                </a:solidFill>
                <a:latin typeface="SVN-Gilroy SemiBold" pitchFamily="2" charset="77"/>
              </a:rPr>
              <a:t>Zenlish</a:t>
            </a:r>
            <a:r>
              <a:rPr lang="en-US" sz="2400" b="1" dirty="0">
                <a:solidFill>
                  <a:srgbClr val="0037F4"/>
                </a:solidFill>
                <a:latin typeface="SVN-Gilroy SemiBold" pitchFamily="2" charset="77"/>
              </a:rPr>
              <a:t> – </a:t>
            </a:r>
            <a:r>
              <a:rPr lang="en-US" sz="2400" b="1" dirty="0" err="1">
                <a:solidFill>
                  <a:srgbClr val="0037F4"/>
                </a:solidFill>
                <a:latin typeface="SVN-Gilroy SemiBold" pitchFamily="2" charset="77"/>
              </a:rPr>
              <a:t>Học</a:t>
            </a:r>
            <a:r>
              <a:rPr lang="en-US" sz="2400" b="1" dirty="0">
                <a:solidFill>
                  <a:srgbClr val="0037F4"/>
                </a:solidFill>
                <a:latin typeface="SVN-Gilroy SemiBold" pitchFamily="2" charset="77"/>
              </a:rPr>
              <a:t> </a:t>
            </a:r>
            <a:r>
              <a:rPr lang="en-US" sz="2400" b="1" dirty="0" err="1">
                <a:solidFill>
                  <a:srgbClr val="0037F4"/>
                </a:solidFill>
                <a:latin typeface="SVN-Gilroy SemiBold" pitchFamily="2" charset="77"/>
              </a:rPr>
              <a:t>Toeic</a:t>
            </a:r>
            <a:r>
              <a:rPr lang="en-US" sz="2400" b="1" dirty="0">
                <a:solidFill>
                  <a:srgbClr val="0037F4"/>
                </a:solidFill>
                <a:latin typeface="SVN-Gilroy SemiBold" pitchFamily="2" charset="77"/>
              </a:rPr>
              <a:t> 1 </a:t>
            </a:r>
            <a:r>
              <a:rPr lang="en-US" sz="2400" b="1" dirty="0" err="1">
                <a:solidFill>
                  <a:srgbClr val="0037F4"/>
                </a:solidFill>
                <a:latin typeface="SVN-Gilroy SemiBold" pitchFamily="2" charset="77"/>
              </a:rPr>
              <a:t>lần</a:t>
            </a:r>
            <a:r>
              <a:rPr lang="en-US" sz="2400" b="1" dirty="0">
                <a:solidFill>
                  <a:srgbClr val="0037F4"/>
                </a:solidFill>
                <a:latin typeface="SVN-Gilroy SemiBold" pitchFamily="2" charset="77"/>
              </a:rPr>
              <a:t> </a:t>
            </a:r>
            <a:r>
              <a:rPr lang="en-US" sz="2400" b="1" dirty="0" err="1">
                <a:solidFill>
                  <a:srgbClr val="0037F4"/>
                </a:solidFill>
                <a:latin typeface="SVN-Gilroy SemiBold" pitchFamily="2" charset="77"/>
              </a:rPr>
              <a:t>là</a:t>
            </a:r>
            <a:r>
              <a:rPr lang="en-US" sz="2400" b="1" dirty="0">
                <a:solidFill>
                  <a:srgbClr val="0037F4"/>
                </a:solidFill>
                <a:latin typeface="SVN-Gilroy SemiBold" pitchFamily="2" charset="77"/>
              </a:rPr>
              <a:t> </a:t>
            </a:r>
            <a:r>
              <a:rPr lang="en-US" sz="2400" b="1" dirty="0" err="1">
                <a:solidFill>
                  <a:srgbClr val="0037F4"/>
                </a:solidFill>
                <a:latin typeface="SVN-Gilroy SemiBold" pitchFamily="2" charset="77"/>
              </a:rPr>
              <a:t>đạt</a:t>
            </a:r>
            <a:endParaRPr lang="en-US" sz="2400" b="1" dirty="0">
              <a:solidFill>
                <a:srgbClr val="0037F4"/>
              </a:solidFill>
              <a:latin typeface="SVN-Gilroy SemiBold" pitchFamily="2" charset="77"/>
            </a:endParaRPr>
          </a:p>
        </p:txBody>
      </p:sp>
      <p:pic>
        <p:nvPicPr>
          <p:cNvPr id="28" name="Picture 27" descr="A blue and orange text on a black background&#10;&#10;Description automatically generated">
            <a:extLst>
              <a:ext uri="{FF2B5EF4-FFF2-40B4-BE49-F238E27FC236}">
                <a16:creationId xmlns:a16="http://schemas.microsoft.com/office/drawing/2014/main" id="{9C11E33D-2680-A265-1EC0-1638D4C0DF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64" y="-144637"/>
            <a:ext cx="2714430" cy="1909778"/>
          </a:xfrm>
          <a:prstGeom prst="rect">
            <a:avLst/>
          </a:prstGeom>
        </p:spPr>
      </p:pic>
      <p:sp>
        <p:nvSpPr>
          <p:cNvPr id="30" name="Pentagon 29">
            <a:extLst>
              <a:ext uri="{FF2B5EF4-FFF2-40B4-BE49-F238E27FC236}">
                <a16:creationId xmlns:a16="http://schemas.microsoft.com/office/drawing/2014/main" id="{94A0FFB5-60ED-6486-3F2B-D138551260AD}"/>
              </a:ext>
            </a:extLst>
          </p:cNvPr>
          <p:cNvSpPr/>
          <p:nvPr/>
        </p:nvSpPr>
        <p:spPr>
          <a:xfrm>
            <a:off x="-46471" y="7589241"/>
            <a:ext cx="4622369" cy="1169145"/>
          </a:xfrm>
          <a:prstGeom prst="homePlate">
            <a:avLst/>
          </a:prstGeom>
          <a:solidFill>
            <a:srgbClr val="FE770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sz="6000" b="1" dirty="0">
                <a:latin typeface="SVN-Gilroy SemiBold" pitchFamily="2" charset="77"/>
              </a:rPr>
              <a:t>WELCOME</a:t>
            </a:r>
          </a:p>
        </p:txBody>
      </p:sp>
      <p:grpSp>
        <p:nvGrpSpPr>
          <p:cNvPr id="39" name="Group 16">
            <a:extLst>
              <a:ext uri="{FF2B5EF4-FFF2-40B4-BE49-F238E27FC236}">
                <a16:creationId xmlns:a16="http://schemas.microsoft.com/office/drawing/2014/main" id="{88D5FB85-73D6-4494-F0FE-2D539D1BA8BE}"/>
              </a:ext>
            </a:extLst>
          </p:cNvPr>
          <p:cNvGrpSpPr/>
          <p:nvPr/>
        </p:nvGrpSpPr>
        <p:grpSpPr>
          <a:xfrm>
            <a:off x="9326534" y="1448135"/>
            <a:ext cx="8617470" cy="7663503"/>
            <a:chOff x="0" y="0"/>
            <a:chExt cx="21896591" cy="19472605"/>
          </a:xfrm>
        </p:grpSpPr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4E76FC5B-2828-0669-4BC2-7EBE989244A7}"/>
                </a:ext>
              </a:extLst>
            </p:cNvPr>
            <p:cNvSpPr/>
            <p:nvPr/>
          </p:nvSpPr>
          <p:spPr>
            <a:xfrm rot="42000">
              <a:off x="119766" y="-133029"/>
              <a:ext cx="21894944" cy="19738714"/>
            </a:xfrm>
            <a:custGeom>
              <a:avLst/>
              <a:gdLst/>
              <a:ahLst/>
              <a:cxnLst/>
              <a:rect l="l" t="t" r="r" b="b"/>
              <a:pathLst>
                <a:path w="21894944" h="19738714">
                  <a:moveTo>
                    <a:pt x="11108705" y="128879"/>
                  </a:moveTo>
                  <a:lnTo>
                    <a:pt x="0" y="19738714"/>
                  </a:lnTo>
                  <a:lnTo>
                    <a:pt x="21894944" y="19471203"/>
                  </a:lnTo>
                  <a:lnTo>
                    <a:pt x="21657046" y="0"/>
                  </a:lnTo>
                  <a:close/>
                </a:path>
              </a:pathLst>
            </a:custGeom>
            <a:blipFill>
              <a:blip r:embed="rId4"/>
              <a:stretch>
                <a:fillRect l="-105932" t="-6341" r="-10127" b="-28468"/>
              </a:stretch>
            </a:blipFill>
          </p:spPr>
          <p:txBody>
            <a:bodyPr/>
            <a:lstStyle/>
            <a:p>
              <a:endParaRPr lang="en-VN"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3">
            <a:extLst>
              <a:ext uri="{FF2B5EF4-FFF2-40B4-BE49-F238E27FC236}">
                <a16:creationId xmlns:a16="http://schemas.microsoft.com/office/drawing/2014/main" id="{BE9C580F-C23C-9784-4943-EB946622A994}"/>
              </a:ext>
            </a:extLst>
          </p:cNvPr>
          <p:cNvSpPr/>
          <p:nvPr/>
        </p:nvSpPr>
        <p:spPr>
          <a:xfrm>
            <a:off x="4659242" y="293804"/>
            <a:ext cx="9361558" cy="1331586"/>
          </a:xfrm>
          <a:prstGeom prst="roundRect">
            <a:avLst/>
          </a:prstGeom>
          <a:solidFill>
            <a:srgbClr val="0D4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1600" eaLnBrk="0" hangingPunct="0">
              <a:spcBef>
                <a:spcPct val="0"/>
              </a:spcBef>
              <a:defRPr/>
            </a:pPr>
            <a:r>
              <a:rPr lang="en-US" sz="4400" b="1" dirty="0">
                <a:solidFill>
                  <a:prstClr val="white"/>
                </a:solidFill>
                <a:latin typeface="SVN-Gilroy" panose="00000500000000000000" pitchFamily="50" charset="0"/>
              </a:rPr>
              <a:t>2. LÀM BÀI TẬP ĐẠT TIÊU CHUẨN</a:t>
            </a:r>
          </a:p>
        </p:txBody>
      </p:sp>
      <p:grpSp>
        <p:nvGrpSpPr>
          <p:cNvPr id="2" name="Google Shape;1436;p36">
            <a:extLst>
              <a:ext uri="{FF2B5EF4-FFF2-40B4-BE49-F238E27FC236}">
                <a16:creationId xmlns:a16="http://schemas.microsoft.com/office/drawing/2014/main" id="{7D024AD0-113D-9CC7-A9CF-FA49F9AC71E3}"/>
              </a:ext>
            </a:extLst>
          </p:cNvPr>
          <p:cNvGrpSpPr/>
          <p:nvPr/>
        </p:nvGrpSpPr>
        <p:grpSpPr>
          <a:xfrm>
            <a:off x="5181600" y="2324100"/>
            <a:ext cx="7924799" cy="6224687"/>
            <a:chOff x="2582450" y="2186925"/>
            <a:chExt cx="2019325" cy="14898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Google Shape;1437;p36">
              <a:extLst>
                <a:ext uri="{FF2B5EF4-FFF2-40B4-BE49-F238E27FC236}">
                  <a16:creationId xmlns:a16="http://schemas.microsoft.com/office/drawing/2014/main" id="{4A1E5FEA-A87E-9089-BC0F-61A7A3808EE2}"/>
                </a:ext>
              </a:extLst>
            </p:cNvPr>
            <p:cNvSpPr/>
            <p:nvPr/>
          </p:nvSpPr>
          <p:spPr>
            <a:xfrm>
              <a:off x="2582450" y="2270650"/>
              <a:ext cx="2019325" cy="1406150"/>
            </a:xfrm>
            <a:custGeom>
              <a:avLst/>
              <a:gdLst/>
              <a:ahLst/>
              <a:cxnLst/>
              <a:rect l="l" t="t" r="r" b="b"/>
              <a:pathLst>
                <a:path w="80773" h="56246" extrusionOk="0">
                  <a:moveTo>
                    <a:pt x="1" y="0"/>
                  </a:moveTo>
                  <a:lnTo>
                    <a:pt x="1" y="56245"/>
                  </a:lnTo>
                  <a:lnTo>
                    <a:pt x="80773" y="56245"/>
                  </a:lnTo>
                  <a:lnTo>
                    <a:pt x="80773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4000">
                  <a:schemeClr val="accent2"/>
                </a:gs>
                <a:gs pos="64000">
                  <a:schemeClr val="accent3"/>
                </a:gs>
                <a:gs pos="88000">
                  <a:schemeClr val="accent4"/>
                </a:gs>
                <a:gs pos="100000">
                  <a:schemeClr val="accent5"/>
                </a:gs>
                <a:gs pos="100000">
                  <a:srgbClr val="73737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endParaRPr sz="9598"/>
            </a:p>
          </p:txBody>
        </p:sp>
        <p:sp>
          <p:nvSpPr>
            <p:cNvPr id="6" name="Google Shape;1438;p36">
              <a:extLst>
                <a:ext uri="{FF2B5EF4-FFF2-40B4-BE49-F238E27FC236}">
                  <a16:creationId xmlns:a16="http://schemas.microsoft.com/office/drawing/2014/main" id="{AD39EA1F-FF9F-F5FE-A391-869A5C1C5EEA}"/>
                </a:ext>
              </a:extLst>
            </p:cNvPr>
            <p:cNvSpPr/>
            <p:nvPr/>
          </p:nvSpPr>
          <p:spPr>
            <a:xfrm>
              <a:off x="3591800" y="2186925"/>
              <a:ext cx="899550" cy="1359200"/>
            </a:xfrm>
            <a:custGeom>
              <a:avLst/>
              <a:gdLst/>
              <a:ahLst/>
              <a:cxnLst/>
              <a:rect l="l" t="t" r="r" b="b"/>
              <a:pathLst>
                <a:path w="35982" h="54368" extrusionOk="0">
                  <a:moveTo>
                    <a:pt x="17991" y="1"/>
                  </a:moveTo>
                  <a:cubicBezTo>
                    <a:pt x="11910" y="1"/>
                    <a:pt x="5829" y="1117"/>
                    <a:pt x="1" y="3349"/>
                  </a:cubicBezTo>
                  <a:lnTo>
                    <a:pt x="1" y="54368"/>
                  </a:lnTo>
                  <a:cubicBezTo>
                    <a:pt x="5841" y="52135"/>
                    <a:pt x="11922" y="51019"/>
                    <a:pt x="18000" y="51019"/>
                  </a:cubicBezTo>
                  <a:cubicBezTo>
                    <a:pt x="24078" y="51019"/>
                    <a:pt x="30153" y="52135"/>
                    <a:pt x="35981" y="54368"/>
                  </a:cubicBezTo>
                  <a:lnTo>
                    <a:pt x="35981" y="3349"/>
                  </a:lnTo>
                  <a:cubicBezTo>
                    <a:pt x="30153" y="1117"/>
                    <a:pt x="24072" y="1"/>
                    <a:pt x="17991" y="1"/>
                  </a:cubicBezTo>
                  <a:close/>
                </a:path>
              </a:pathLst>
            </a:custGeom>
            <a:solidFill>
              <a:srgbClr val="EEF4F5"/>
            </a:solidFill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endParaRPr sz="9598"/>
            </a:p>
          </p:txBody>
        </p:sp>
        <p:sp>
          <p:nvSpPr>
            <p:cNvPr id="7" name="Google Shape;1439;p36">
              <a:extLst>
                <a:ext uri="{FF2B5EF4-FFF2-40B4-BE49-F238E27FC236}">
                  <a16:creationId xmlns:a16="http://schemas.microsoft.com/office/drawing/2014/main" id="{8C344240-03DE-F507-53F5-22F2ACA3AF7B}"/>
                </a:ext>
              </a:extLst>
            </p:cNvPr>
            <p:cNvSpPr/>
            <p:nvPr/>
          </p:nvSpPr>
          <p:spPr>
            <a:xfrm>
              <a:off x="2693175" y="2186925"/>
              <a:ext cx="899250" cy="1359200"/>
            </a:xfrm>
            <a:custGeom>
              <a:avLst/>
              <a:gdLst/>
              <a:ahLst/>
              <a:cxnLst/>
              <a:rect l="l" t="t" r="r" b="b"/>
              <a:pathLst>
                <a:path w="35970" h="54368" extrusionOk="0">
                  <a:moveTo>
                    <a:pt x="17981" y="1"/>
                  </a:moveTo>
                  <a:cubicBezTo>
                    <a:pt x="11901" y="1"/>
                    <a:pt x="5823" y="1117"/>
                    <a:pt x="1" y="3349"/>
                  </a:cubicBezTo>
                  <a:lnTo>
                    <a:pt x="1" y="54368"/>
                  </a:lnTo>
                  <a:cubicBezTo>
                    <a:pt x="5823" y="52135"/>
                    <a:pt x="11901" y="51019"/>
                    <a:pt x="17981" y="51019"/>
                  </a:cubicBezTo>
                  <a:cubicBezTo>
                    <a:pt x="24060" y="51019"/>
                    <a:pt x="30141" y="52135"/>
                    <a:pt x="35970" y="54368"/>
                  </a:cubicBezTo>
                  <a:lnTo>
                    <a:pt x="35970" y="3349"/>
                  </a:lnTo>
                  <a:cubicBezTo>
                    <a:pt x="30141" y="1117"/>
                    <a:pt x="24060" y="1"/>
                    <a:pt x="17981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endParaRPr sz="9598"/>
            </a:p>
          </p:txBody>
        </p:sp>
        <p:sp>
          <p:nvSpPr>
            <p:cNvPr id="8" name="Google Shape;1440;p36">
              <a:extLst>
                <a:ext uri="{FF2B5EF4-FFF2-40B4-BE49-F238E27FC236}">
                  <a16:creationId xmlns:a16="http://schemas.microsoft.com/office/drawing/2014/main" id="{165991B7-267E-DEF4-A75E-1C0CA1C928AA}"/>
                </a:ext>
              </a:extLst>
            </p:cNvPr>
            <p:cNvSpPr/>
            <p:nvPr/>
          </p:nvSpPr>
          <p:spPr>
            <a:xfrm>
              <a:off x="3577225" y="2271250"/>
              <a:ext cx="30375" cy="1274875"/>
            </a:xfrm>
            <a:custGeom>
              <a:avLst/>
              <a:gdLst/>
              <a:ahLst/>
              <a:cxnLst/>
              <a:rect l="l" t="t" r="r" b="b"/>
              <a:pathLst>
                <a:path w="1215" h="50995" extrusionOk="0">
                  <a:moveTo>
                    <a:pt x="608" y="0"/>
                  </a:moveTo>
                  <a:cubicBezTo>
                    <a:pt x="608" y="0"/>
                    <a:pt x="560" y="798"/>
                    <a:pt x="488" y="2191"/>
                  </a:cubicBezTo>
                  <a:cubicBezTo>
                    <a:pt x="441" y="3572"/>
                    <a:pt x="322" y="5572"/>
                    <a:pt x="262" y="7965"/>
                  </a:cubicBezTo>
                  <a:cubicBezTo>
                    <a:pt x="203" y="10359"/>
                    <a:pt x="96" y="13145"/>
                    <a:pt x="72" y="16133"/>
                  </a:cubicBezTo>
                  <a:cubicBezTo>
                    <a:pt x="12" y="19133"/>
                    <a:pt x="12" y="22312"/>
                    <a:pt x="0" y="25503"/>
                  </a:cubicBezTo>
                  <a:cubicBezTo>
                    <a:pt x="12" y="28682"/>
                    <a:pt x="24" y="31873"/>
                    <a:pt x="72" y="34862"/>
                  </a:cubicBezTo>
                  <a:cubicBezTo>
                    <a:pt x="96" y="37850"/>
                    <a:pt x="203" y="40636"/>
                    <a:pt x="262" y="43029"/>
                  </a:cubicBezTo>
                  <a:cubicBezTo>
                    <a:pt x="322" y="45411"/>
                    <a:pt x="441" y="47411"/>
                    <a:pt x="488" y="48804"/>
                  </a:cubicBezTo>
                  <a:cubicBezTo>
                    <a:pt x="560" y="50185"/>
                    <a:pt x="608" y="50995"/>
                    <a:pt x="608" y="50995"/>
                  </a:cubicBezTo>
                  <a:cubicBezTo>
                    <a:pt x="608" y="50995"/>
                    <a:pt x="655" y="50185"/>
                    <a:pt x="727" y="48804"/>
                  </a:cubicBezTo>
                  <a:cubicBezTo>
                    <a:pt x="762" y="47423"/>
                    <a:pt x="893" y="45422"/>
                    <a:pt x="953" y="43029"/>
                  </a:cubicBezTo>
                  <a:cubicBezTo>
                    <a:pt x="1012" y="40636"/>
                    <a:pt x="1096" y="37850"/>
                    <a:pt x="1143" y="34862"/>
                  </a:cubicBezTo>
                  <a:cubicBezTo>
                    <a:pt x="1179" y="31885"/>
                    <a:pt x="1203" y="28682"/>
                    <a:pt x="1215" y="25503"/>
                  </a:cubicBezTo>
                  <a:cubicBezTo>
                    <a:pt x="1203" y="22312"/>
                    <a:pt x="1179" y="19133"/>
                    <a:pt x="1143" y="16133"/>
                  </a:cubicBezTo>
                  <a:cubicBezTo>
                    <a:pt x="1108" y="13145"/>
                    <a:pt x="1012" y="10359"/>
                    <a:pt x="953" y="7965"/>
                  </a:cubicBezTo>
                  <a:cubicBezTo>
                    <a:pt x="893" y="5584"/>
                    <a:pt x="762" y="3596"/>
                    <a:pt x="727" y="2191"/>
                  </a:cubicBezTo>
                  <a:cubicBezTo>
                    <a:pt x="655" y="810"/>
                    <a:pt x="608" y="0"/>
                    <a:pt x="608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endParaRPr sz="9598"/>
            </a:p>
          </p:txBody>
        </p:sp>
      </p:grpSp>
      <p:grpSp>
        <p:nvGrpSpPr>
          <p:cNvPr id="9" name="Google Shape;1442;p36">
            <a:extLst>
              <a:ext uri="{FF2B5EF4-FFF2-40B4-BE49-F238E27FC236}">
                <a16:creationId xmlns:a16="http://schemas.microsoft.com/office/drawing/2014/main" id="{9DA0CCD0-476C-B00A-3567-A5DF056A63C5}"/>
              </a:ext>
            </a:extLst>
          </p:cNvPr>
          <p:cNvGrpSpPr/>
          <p:nvPr/>
        </p:nvGrpSpPr>
        <p:grpSpPr>
          <a:xfrm>
            <a:off x="728756" y="2912865"/>
            <a:ext cx="7448185" cy="1083718"/>
            <a:chOff x="1221766" y="2068000"/>
            <a:chExt cx="2818174" cy="406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10" name="Google Shape;1443;p36">
              <a:extLst>
                <a:ext uri="{FF2B5EF4-FFF2-40B4-BE49-F238E27FC236}">
                  <a16:creationId xmlns:a16="http://schemas.microsoft.com/office/drawing/2014/main" id="{E0893DA8-3A1E-E5B1-6F07-198261D6C67B}"/>
                </a:ext>
              </a:extLst>
            </p:cNvPr>
            <p:cNvCxnSpPr/>
            <p:nvPr/>
          </p:nvCxnSpPr>
          <p:spPr>
            <a:xfrm rot="10800000" flipH="1">
              <a:off x="2492475" y="2275125"/>
              <a:ext cx="1281300" cy="18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1" name="Google Shape;1444;p36">
              <a:extLst>
                <a:ext uri="{FF2B5EF4-FFF2-40B4-BE49-F238E27FC236}">
                  <a16:creationId xmlns:a16="http://schemas.microsoft.com/office/drawing/2014/main" id="{76B4E441-13FA-5B7D-E275-CEE4C7141A45}"/>
                </a:ext>
              </a:extLst>
            </p:cNvPr>
            <p:cNvSpPr txBox="1"/>
            <p:nvPr/>
          </p:nvSpPr>
          <p:spPr>
            <a:xfrm>
              <a:off x="1221766" y="2108182"/>
              <a:ext cx="12813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pPr algn="ctr"/>
              <a:r>
                <a:rPr lang="en-US" sz="4400" b="1">
                  <a:solidFill>
                    <a:srgbClr val="FF0000"/>
                  </a:solidFill>
                  <a:latin typeface="SVN-Gilroy" panose="00000500000000000000" pitchFamily="50" charset="0"/>
                </a:rPr>
                <a:t>QUY ĐỊNH VỀ BÀI TẬP</a:t>
              </a:r>
              <a:endParaRPr sz="4266" b="1" dirty="0">
                <a:solidFill>
                  <a:srgbClr val="FF0000"/>
                </a:solidFill>
                <a:latin typeface="SVN-Gilroy" panose="00000500000000000000" pitchFamily="50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" name="Google Shape;1446;p36">
              <a:extLst>
                <a:ext uri="{FF2B5EF4-FFF2-40B4-BE49-F238E27FC236}">
                  <a16:creationId xmlns:a16="http://schemas.microsoft.com/office/drawing/2014/main" id="{85C84DBD-560F-C825-C9B1-40BB7A144C85}"/>
                </a:ext>
              </a:extLst>
            </p:cNvPr>
            <p:cNvSpPr/>
            <p:nvPr/>
          </p:nvSpPr>
          <p:spPr>
            <a:xfrm>
              <a:off x="3616750" y="2068000"/>
              <a:ext cx="406500" cy="406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pPr algn="r"/>
              <a:endParaRPr sz="9598"/>
            </a:p>
          </p:txBody>
        </p:sp>
        <p:sp>
          <p:nvSpPr>
            <p:cNvPr id="14" name="Google Shape;1447;p36">
              <a:extLst>
                <a:ext uri="{FF2B5EF4-FFF2-40B4-BE49-F238E27FC236}">
                  <a16:creationId xmlns:a16="http://schemas.microsoft.com/office/drawing/2014/main" id="{37B0461D-020A-1C6C-C56C-2E8A0CC82744}"/>
                </a:ext>
              </a:extLst>
            </p:cNvPr>
            <p:cNvSpPr txBox="1"/>
            <p:nvPr/>
          </p:nvSpPr>
          <p:spPr>
            <a:xfrm>
              <a:off x="3525140" y="2097825"/>
              <a:ext cx="514800" cy="35460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pPr algn="ctr"/>
              <a:r>
                <a:rPr lang="en" sz="4266" b="1" dirty="0">
                  <a:solidFill>
                    <a:schemeClr val="lt1"/>
                  </a:solidFill>
                  <a:latin typeface="SVN-Gilroy" panose="00000500000000000000" pitchFamily="50" charset="0"/>
                  <a:ea typeface="Fira Sans Extra Condensed"/>
                  <a:cs typeface="Fira Sans Extra Condensed"/>
                  <a:sym typeface="Fira Sans Extra Condensed"/>
                </a:rPr>
                <a:t> 01</a:t>
              </a:r>
              <a:endParaRPr sz="4266" b="1" dirty="0">
                <a:solidFill>
                  <a:schemeClr val="lt1"/>
                </a:solidFill>
                <a:latin typeface="SVN-Gilroy" panose="00000500000000000000" pitchFamily="50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" name="Google Shape;1448;p36">
            <a:extLst>
              <a:ext uri="{FF2B5EF4-FFF2-40B4-BE49-F238E27FC236}">
                <a16:creationId xmlns:a16="http://schemas.microsoft.com/office/drawing/2014/main" id="{5DE0C101-A472-0514-A4FC-66E294A7FDC4}"/>
              </a:ext>
            </a:extLst>
          </p:cNvPr>
          <p:cNvGrpSpPr/>
          <p:nvPr/>
        </p:nvGrpSpPr>
        <p:grpSpPr>
          <a:xfrm>
            <a:off x="10113413" y="3723982"/>
            <a:ext cx="8028562" cy="1083718"/>
            <a:chOff x="5073307" y="2074575"/>
            <a:chExt cx="3037772" cy="406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16" name="Google Shape;1449;p36">
              <a:extLst>
                <a:ext uri="{FF2B5EF4-FFF2-40B4-BE49-F238E27FC236}">
                  <a16:creationId xmlns:a16="http://schemas.microsoft.com/office/drawing/2014/main" id="{CA55E5F4-4D72-50DF-8A09-2110C61228C9}"/>
                </a:ext>
              </a:extLst>
            </p:cNvPr>
            <p:cNvCxnSpPr/>
            <p:nvPr/>
          </p:nvCxnSpPr>
          <p:spPr>
            <a:xfrm rot="10800000">
              <a:off x="5328975" y="2276925"/>
              <a:ext cx="1329000" cy="180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7" name="Google Shape;1450;p36">
              <a:extLst>
                <a:ext uri="{FF2B5EF4-FFF2-40B4-BE49-F238E27FC236}">
                  <a16:creationId xmlns:a16="http://schemas.microsoft.com/office/drawing/2014/main" id="{4A6F9D72-5E0D-E912-6F8D-0BEFA4FE8C93}"/>
                </a:ext>
              </a:extLst>
            </p:cNvPr>
            <p:cNvSpPr txBox="1"/>
            <p:nvPr/>
          </p:nvSpPr>
          <p:spPr>
            <a:xfrm>
              <a:off x="6634059" y="2100525"/>
              <a:ext cx="147702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pPr algn="ctr"/>
              <a:r>
                <a:rPr lang="en-US" sz="4400" b="1">
                  <a:solidFill>
                    <a:srgbClr val="FF7D41"/>
                  </a:solidFill>
                  <a:latin typeface="SVN-Gilroy" panose="00000500000000000000" pitchFamily="50" charset="0"/>
                  <a:sym typeface="Fira Sans Extra Condensed"/>
                </a:rPr>
                <a:t>NỘI DUNG BÀI TẬP</a:t>
              </a:r>
              <a:endParaRPr sz="4400" b="1" dirty="0">
                <a:solidFill>
                  <a:srgbClr val="FF7D41"/>
                </a:solidFill>
                <a:latin typeface="SVN-Gilroy" panose="00000500000000000000" pitchFamily="50" charset="0"/>
                <a:sym typeface="Fira Sans Extra Condensed"/>
              </a:endParaRPr>
            </a:p>
          </p:txBody>
        </p:sp>
        <p:sp>
          <p:nvSpPr>
            <p:cNvPr id="19" name="Google Shape;1452;p36">
              <a:extLst>
                <a:ext uri="{FF2B5EF4-FFF2-40B4-BE49-F238E27FC236}">
                  <a16:creationId xmlns:a16="http://schemas.microsoft.com/office/drawing/2014/main" id="{57BD1EA5-BB40-A259-32C4-B20383479020}"/>
                </a:ext>
              </a:extLst>
            </p:cNvPr>
            <p:cNvSpPr/>
            <p:nvPr/>
          </p:nvSpPr>
          <p:spPr>
            <a:xfrm>
              <a:off x="5143500" y="2074575"/>
              <a:ext cx="406500" cy="406500"/>
            </a:xfrm>
            <a:prstGeom prst="ellipse">
              <a:avLst/>
            </a:prstGeom>
            <a:solidFill>
              <a:srgbClr val="F17B39"/>
            </a:solidFill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endParaRPr sz="9598"/>
            </a:p>
          </p:txBody>
        </p:sp>
        <p:sp>
          <p:nvSpPr>
            <p:cNvPr id="20" name="Google Shape;1453;p36">
              <a:extLst>
                <a:ext uri="{FF2B5EF4-FFF2-40B4-BE49-F238E27FC236}">
                  <a16:creationId xmlns:a16="http://schemas.microsoft.com/office/drawing/2014/main" id="{9E9DEA04-9E57-8D76-9B40-230B5B0DA62B}"/>
                </a:ext>
              </a:extLst>
            </p:cNvPr>
            <p:cNvSpPr txBox="1"/>
            <p:nvPr/>
          </p:nvSpPr>
          <p:spPr>
            <a:xfrm>
              <a:off x="5073307" y="2093950"/>
              <a:ext cx="5148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r>
                <a:rPr lang="en" sz="4266" b="1" dirty="0">
                  <a:solidFill>
                    <a:schemeClr val="lt1"/>
                  </a:solidFill>
                  <a:latin typeface="SVN-Gilroy" panose="00000500000000000000" pitchFamily="50" charset="0"/>
                  <a:ea typeface="Fira Sans Extra Condensed"/>
                  <a:cs typeface="Fira Sans Extra Condensed"/>
                  <a:sym typeface="Fira Sans Extra Condensed"/>
                </a:rPr>
                <a:t> 02</a:t>
              </a:r>
              <a:endParaRPr sz="4266" b="1" dirty="0">
                <a:solidFill>
                  <a:schemeClr val="lt1"/>
                </a:solidFill>
                <a:latin typeface="SVN-Gilroy" panose="00000500000000000000" pitchFamily="50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1" name="Google Shape;1454;p36">
            <a:extLst>
              <a:ext uri="{FF2B5EF4-FFF2-40B4-BE49-F238E27FC236}">
                <a16:creationId xmlns:a16="http://schemas.microsoft.com/office/drawing/2014/main" id="{CA42E8DA-B790-76AA-5AA5-1F268204B15B}"/>
              </a:ext>
            </a:extLst>
          </p:cNvPr>
          <p:cNvGrpSpPr/>
          <p:nvPr/>
        </p:nvGrpSpPr>
        <p:grpSpPr>
          <a:xfrm>
            <a:off x="433080" y="5220406"/>
            <a:ext cx="7699751" cy="1101252"/>
            <a:chOff x="1121885" y="3281763"/>
            <a:chExt cx="2913359" cy="41307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22" name="Google Shape;1455;p36">
              <a:extLst>
                <a:ext uri="{FF2B5EF4-FFF2-40B4-BE49-F238E27FC236}">
                  <a16:creationId xmlns:a16="http://schemas.microsoft.com/office/drawing/2014/main" id="{A62889DA-79A5-D904-36BF-D1E5701938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04890" y="3488350"/>
              <a:ext cx="1168885" cy="457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4" name="Google Shape;1457;p36">
              <a:extLst>
                <a:ext uri="{FF2B5EF4-FFF2-40B4-BE49-F238E27FC236}">
                  <a16:creationId xmlns:a16="http://schemas.microsoft.com/office/drawing/2014/main" id="{13015CC1-C3C7-D992-DCA8-65B337F762DD}"/>
                </a:ext>
              </a:extLst>
            </p:cNvPr>
            <p:cNvSpPr txBox="1"/>
            <p:nvPr/>
          </p:nvSpPr>
          <p:spPr>
            <a:xfrm>
              <a:off x="1121885" y="3340240"/>
              <a:ext cx="1540060" cy="35460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pPr algn="ctr"/>
              <a:r>
                <a:rPr lang="en-US" sz="4400" b="1">
                  <a:solidFill>
                    <a:srgbClr val="6DAF2D"/>
                  </a:solidFill>
                  <a:latin typeface="SVN-Gilroy" panose="00000500000000000000" pitchFamily="50" charset="0"/>
                </a:rPr>
                <a:t>HÌNH THỨC NỘP BÀI TẬP</a:t>
              </a:r>
              <a:endParaRPr lang="en-US" sz="4400" b="1" dirty="0">
                <a:solidFill>
                  <a:srgbClr val="6DAF2D"/>
                </a:solidFill>
                <a:latin typeface="SVN-Gilroy" panose="00000500000000000000" pitchFamily="50" charset="0"/>
                <a:sym typeface="Fira Sans Extra Condensed"/>
              </a:endParaRPr>
            </a:p>
          </p:txBody>
        </p:sp>
        <p:sp>
          <p:nvSpPr>
            <p:cNvPr id="25" name="Google Shape;1458;p36">
              <a:extLst>
                <a:ext uri="{FF2B5EF4-FFF2-40B4-BE49-F238E27FC236}">
                  <a16:creationId xmlns:a16="http://schemas.microsoft.com/office/drawing/2014/main" id="{13C990F4-E5C4-D122-CAFD-416F407D1A02}"/>
                </a:ext>
              </a:extLst>
            </p:cNvPr>
            <p:cNvSpPr/>
            <p:nvPr/>
          </p:nvSpPr>
          <p:spPr>
            <a:xfrm>
              <a:off x="3608600" y="3281763"/>
              <a:ext cx="406500" cy="406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pPr algn="r"/>
              <a:endParaRPr sz="9598"/>
            </a:p>
          </p:txBody>
        </p:sp>
        <p:sp>
          <p:nvSpPr>
            <p:cNvPr id="26" name="Google Shape;1459;p36">
              <a:extLst>
                <a:ext uri="{FF2B5EF4-FFF2-40B4-BE49-F238E27FC236}">
                  <a16:creationId xmlns:a16="http://schemas.microsoft.com/office/drawing/2014/main" id="{509EB78B-1768-C0D9-9F38-44EB0043B1B9}"/>
                </a:ext>
              </a:extLst>
            </p:cNvPr>
            <p:cNvSpPr txBox="1"/>
            <p:nvPr/>
          </p:nvSpPr>
          <p:spPr>
            <a:xfrm>
              <a:off x="3520444" y="3302951"/>
              <a:ext cx="5148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pPr algn="ctr"/>
              <a:r>
                <a:rPr lang="en" sz="4266" b="1" dirty="0">
                  <a:solidFill>
                    <a:schemeClr val="lt1"/>
                  </a:solidFill>
                  <a:latin typeface="SVN-Gilroy" panose="00000500000000000000" pitchFamily="50" charset="0"/>
                  <a:ea typeface="Fira Sans Extra Condensed"/>
                  <a:cs typeface="Fira Sans Extra Condensed"/>
                  <a:sym typeface="Fira Sans Extra Condensed"/>
                </a:rPr>
                <a:t> 03</a:t>
              </a:r>
              <a:endParaRPr sz="4266" b="1" dirty="0">
                <a:solidFill>
                  <a:schemeClr val="lt1"/>
                </a:solidFill>
                <a:latin typeface="SVN-Gilroy" panose="00000500000000000000" pitchFamily="50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7" name="Google Shape;1460;p36">
            <a:extLst>
              <a:ext uri="{FF2B5EF4-FFF2-40B4-BE49-F238E27FC236}">
                <a16:creationId xmlns:a16="http://schemas.microsoft.com/office/drawing/2014/main" id="{95E7872D-F027-682D-3BAB-C0332A4F57AE}"/>
              </a:ext>
            </a:extLst>
          </p:cNvPr>
          <p:cNvGrpSpPr/>
          <p:nvPr/>
        </p:nvGrpSpPr>
        <p:grpSpPr>
          <a:xfrm>
            <a:off x="10241124" y="6133134"/>
            <a:ext cx="7994435" cy="1083718"/>
            <a:chOff x="5102900" y="3288338"/>
            <a:chExt cx="3024859" cy="406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8" name="Google Shape;1461;p36">
              <a:extLst>
                <a:ext uri="{FF2B5EF4-FFF2-40B4-BE49-F238E27FC236}">
                  <a16:creationId xmlns:a16="http://schemas.microsoft.com/office/drawing/2014/main" id="{8F3EE6CD-509C-9942-48F0-36F590411762}"/>
                </a:ext>
              </a:extLst>
            </p:cNvPr>
            <p:cNvSpPr txBox="1"/>
            <p:nvPr/>
          </p:nvSpPr>
          <p:spPr>
            <a:xfrm>
              <a:off x="5102900" y="3311938"/>
              <a:ext cx="5148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r>
                <a:rPr lang="en" sz="4266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04</a:t>
              </a:r>
              <a:endParaRPr sz="4266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29" name="Google Shape;1462;p36">
              <a:extLst>
                <a:ext uri="{FF2B5EF4-FFF2-40B4-BE49-F238E27FC236}">
                  <a16:creationId xmlns:a16="http://schemas.microsoft.com/office/drawing/2014/main" id="{2C9DEC9E-5BED-889A-3148-88FD8F216014}"/>
                </a:ext>
              </a:extLst>
            </p:cNvPr>
            <p:cNvCxnSpPr/>
            <p:nvPr/>
          </p:nvCxnSpPr>
          <p:spPr>
            <a:xfrm rot="10800000">
              <a:off x="5328975" y="3490150"/>
              <a:ext cx="1329000" cy="18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30" name="Google Shape;1463;p36">
              <a:extLst>
                <a:ext uri="{FF2B5EF4-FFF2-40B4-BE49-F238E27FC236}">
                  <a16:creationId xmlns:a16="http://schemas.microsoft.com/office/drawing/2014/main" id="{27DDEB4E-B816-2F32-4EDD-066D3EC50E70}"/>
                </a:ext>
              </a:extLst>
            </p:cNvPr>
            <p:cNvSpPr/>
            <p:nvPr/>
          </p:nvSpPr>
          <p:spPr>
            <a:xfrm>
              <a:off x="5135350" y="3288338"/>
              <a:ext cx="406500" cy="406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endParaRPr sz="9598"/>
            </a:p>
          </p:txBody>
        </p:sp>
        <p:sp>
          <p:nvSpPr>
            <p:cNvPr id="31" name="Google Shape;1464;p36">
              <a:extLst>
                <a:ext uri="{FF2B5EF4-FFF2-40B4-BE49-F238E27FC236}">
                  <a16:creationId xmlns:a16="http://schemas.microsoft.com/office/drawing/2014/main" id="{D0F54E28-75A9-ECE3-7940-C768B346760F}"/>
                </a:ext>
              </a:extLst>
            </p:cNvPr>
            <p:cNvSpPr txBox="1"/>
            <p:nvPr/>
          </p:nvSpPr>
          <p:spPr>
            <a:xfrm>
              <a:off x="6650739" y="3313750"/>
              <a:ext cx="147702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pPr algn="ctr"/>
              <a:r>
                <a:rPr lang="en-US" sz="4266" b="1">
                  <a:solidFill>
                    <a:schemeClr val="accent4"/>
                  </a:solidFill>
                  <a:latin typeface="SVN-Gilroy" panose="00000500000000000000" pitchFamily="50" charset="0"/>
                  <a:ea typeface="Fira Sans Extra Condensed"/>
                  <a:cs typeface="Fira Sans Extra Condensed"/>
                  <a:sym typeface="Fira Sans Extra Condensed"/>
                </a:rPr>
                <a:t>DEADLINE NỘP BÀI TẬP</a:t>
              </a:r>
            </a:p>
          </p:txBody>
        </p:sp>
        <p:sp>
          <p:nvSpPr>
            <p:cNvPr id="33" name="Google Shape;1466;p36">
              <a:extLst>
                <a:ext uri="{FF2B5EF4-FFF2-40B4-BE49-F238E27FC236}">
                  <a16:creationId xmlns:a16="http://schemas.microsoft.com/office/drawing/2014/main" id="{5CF548B8-8639-D5BB-C9C1-413074CA48DC}"/>
                </a:ext>
              </a:extLst>
            </p:cNvPr>
            <p:cNvSpPr txBox="1"/>
            <p:nvPr/>
          </p:nvSpPr>
          <p:spPr>
            <a:xfrm>
              <a:off x="5118179" y="3309358"/>
              <a:ext cx="5148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737" tIns="243737" rIns="243737" bIns="243737" anchor="ctr" anchorCtr="0">
              <a:noAutofit/>
            </a:bodyPr>
            <a:lstStyle/>
            <a:p>
              <a:r>
                <a:rPr lang="en" sz="4266" b="1">
                  <a:solidFill>
                    <a:schemeClr val="lt1"/>
                  </a:solidFill>
                  <a:latin typeface="SVN-Gilroy" panose="00000500000000000000" pitchFamily="50" charset="0"/>
                  <a:sym typeface="Fira Sans Extra Condensed"/>
                </a:rPr>
                <a:t>04</a:t>
              </a:r>
              <a:endParaRPr sz="4266" b="1">
                <a:solidFill>
                  <a:schemeClr val="lt1"/>
                </a:solidFill>
                <a:latin typeface="SVN-Gilroy" panose="00000500000000000000" pitchFamily="50" charset="0"/>
                <a:sym typeface="Fira Sans Extra Condense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4978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273ADC66-36CF-A076-751E-5AB9B6E15F46}"/>
              </a:ext>
            </a:extLst>
          </p:cNvPr>
          <p:cNvSpPr/>
          <p:nvPr/>
        </p:nvSpPr>
        <p:spPr>
          <a:xfrm>
            <a:off x="1143000" y="2933700"/>
            <a:ext cx="7162800" cy="4191000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D45F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1600" eaLnBrk="0" hangingPunct="0">
              <a:lnSpc>
                <a:spcPct val="150000"/>
              </a:lnSpc>
              <a:spcBef>
                <a:spcPct val="0"/>
              </a:spcBef>
              <a:defRPr/>
            </a:pPr>
            <a:r>
              <a:rPr lang="en-US" sz="6600" b="1" dirty="0">
                <a:solidFill>
                  <a:srgbClr val="FF7D4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VN-Gilroy" panose="00000500000000000000" pitchFamily="50" charset="0"/>
              </a:rPr>
              <a:t>3. HỌC TẬP NGHIÊM TÚC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B096F6B-1830-3A4D-FB5B-6CF3FA8B0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7038" y="1180171"/>
            <a:ext cx="7031038" cy="823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1921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3">
            <a:extLst>
              <a:ext uri="{FF2B5EF4-FFF2-40B4-BE49-F238E27FC236}">
                <a16:creationId xmlns:a16="http://schemas.microsoft.com/office/drawing/2014/main" id="{EB0352AA-9443-0707-D604-B0A3B0DD2F37}"/>
              </a:ext>
            </a:extLst>
          </p:cNvPr>
          <p:cNvSpPr/>
          <p:nvPr/>
        </p:nvSpPr>
        <p:spPr>
          <a:xfrm>
            <a:off x="2381250" y="2247900"/>
            <a:ext cx="13525500" cy="2174082"/>
          </a:xfrm>
          <a:prstGeom prst="roundRect">
            <a:avLst/>
          </a:prstGeom>
          <a:solidFill>
            <a:srgbClr val="FF79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371600" eaLnBrk="0" hangingPunct="0">
              <a:spcBef>
                <a:spcPct val="0"/>
              </a:spcBef>
              <a:defRPr/>
            </a:pPr>
            <a:r>
              <a:rPr lang="en-US" sz="6600" b="1" dirty="0">
                <a:solidFill>
                  <a:prstClr val="white"/>
                </a:solidFill>
                <a:latin typeface="SVN-Gilroy" panose="00000500000000000000" pitchFamily="50" charset="0"/>
              </a:rPr>
              <a:t>TOEIC LÀ GÌ?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B97850-0B6B-F2D0-49EA-62DCD4B321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57300" y="5760245"/>
            <a:ext cx="15773400" cy="1123950"/>
          </a:xfrm>
        </p:spPr>
        <p:txBody>
          <a:bodyPr/>
          <a:lstStyle/>
          <a:p>
            <a:pPr algn="ctr"/>
            <a:r>
              <a:rPr lang="en-US" altLang="en-US" sz="5400" b="1">
                <a:solidFill>
                  <a:srgbClr val="0037F4"/>
                </a:solidFill>
              </a:rPr>
              <a:t>Test Of English for International Communication 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4">
            <a:extLst>
              <a:ext uri="{FF2B5EF4-FFF2-40B4-BE49-F238E27FC236}">
                <a16:creationId xmlns:a16="http://schemas.microsoft.com/office/drawing/2014/main" id="{79CC329A-5ED2-E487-66F6-E47EA1705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133" y="932473"/>
            <a:ext cx="8398668" cy="830916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itle 5">
            <a:extLst>
              <a:ext uri="{FF2B5EF4-FFF2-40B4-BE49-F238E27FC236}">
                <a16:creationId xmlns:a16="http://schemas.microsoft.com/office/drawing/2014/main" id="{5A5E8F5C-A8EC-064A-4EDC-1C7A4243293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2039600" y="2095500"/>
            <a:ext cx="4912520" cy="1531145"/>
          </a:xfrm>
        </p:spPr>
        <p:txBody>
          <a:bodyPr/>
          <a:lstStyle/>
          <a:p>
            <a:r>
              <a:rPr lang="en-US" altLang="en-US" sz="3600" dirty="0"/>
              <a:t>1. TOEIC LISTENING &amp; READING</a:t>
            </a:r>
          </a:p>
        </p:txBody>
      </p:sp>
      <p:sp>
        <p:nvSpPr>
          <p:cNvPr id="16388" name="Title 5">
            <a:extLst>
              <a:ext uri="{FF2B5EF4-FFF2-40B4-BE49-F238E27FC236}">
                <a16:creationId xmlns:a16="http://schemas.microsoft.com/office/drawing/2014/main" id="{E445ED07-F9A2-CC0D-CCAE-031D2C8B8F8F}"/>
              </a:ext>
            </a:extLst>
          </p:cNvPr>
          <p:cNvSpPr txBox="1">
            <a:spLocks/>
          </p:cNvSpPr>
          <p:nvPr/>
        </p:nvSpPr>
        <p:spPr bwMode="auto">
          <a:xfrm>
            <a:off x="12039600" y="6134100"/>
            <a:ext cx="4912520" cy="1531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itchFamily="50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9pPr>
          </a:lstStyle>
          <a:p>
            <a:pPr algn="ctr" defTabSz="13716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3600">
                <a:solidFill>
                  <a:srgbClr val="0037F4"/>
                </a:solidFill>
                <a:latin typeface="SVN-Gilroy Black" pitchFamily="50" charset="0"/>
              </a:rPr>
              <a:t>2. TOEIC SPEAKING &amp; WRITING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3FA10464-C570-6E82-9B13-539EC7A65D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" y="3619500"/>
            <a:ext cx="18202275" cy="2286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anose="00000500000000000000" pitchFamily="50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anose="00000500000000000000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anose="00000500000000000000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2000" b="1">
                <a:solidFill>
                  <a:srgbClr val="FF7900"/>
                </a:solidFill>
                <a:latin typeface="SVN-Gilroy Black" pitchFamily="50" charset="0"/>
              </a:rPr>
              <a:t>CẤU TRÚC BÀI THI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6">
            <a:extLst>
              <a:ext uri="{FF2B5EF4-FFF2-40B4-BE49-F238E27FC236}">
                <a16:creationId xmlns:a16="http://schemas.microsoft.com/office/drawing/2014/main" id="{FF77A40E-0F8B-760A-0A20-48D069A81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82" y="2126458"/>
            <a:ext cx="9496425" cy="6384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79" name="Picture 7">
            <a:extLst>
              <a:ext uri="{FF2B5EF4-FFF2-40B4-BE49-F238E27FC236}">
                <a16:creationId xmlns:a16="http://schemas.microsoft.com/office/drawing/2014/main" id="{C16B308A-DC13-2AED-5C78-0593087F0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3688" y="4329113"/>
            <a:ext cx="6729413" cy="1978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0" name="TextBox 8">
            <a:extLst>
              <a:ext uri="{FF2B5EF4-FFF2-40B4-BE49-F238E27FC236}">
                <a16:creationId xmlns:a16="http://schemas.microsoft.com/office/drawing/2014/main" id="{E75C3083-0746-9C9D-BA87-BD888A5E29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738" y="1152525"/>
            <a:ext cx="7517607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anose="00000500000000000000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anose="00000500000000000000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anose="00000500000000000000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3900" b="1">
                <a:solidFill>
                  <a:srgbClr val="FF7900"/>
                </a:solidFill>
              </a:rPr>
              <a:t>Part 1: Mô tả tranh </a:t>
            </a:r>
            <a:r>
              <a:rPr lang="LID4096" altLang="en-US" sz="3900" b="1">
                <a:solidFill>
                  <a:srgbClr val="FF7900"/>
                </a:solidFill>
              </a:rPr>
              <a:t>(6 câu hỏi)</a:t>
            </a:r>
            <a:r>
              <a:rPr lang="en-US" altLang="en-US" sz="3900" b="1">
                <a:solidFill>
                  <a:srgbClr val="FF7900"/>
                </a:solidFill>
              </a:rPr>
              <a:t> </a:t>
            </a:r>
            <a:endParaRPr lang="vi-VN" altLang="en-US" sz="3900" b="1">
              <a:solidFill>
                <a:srgbClr val="FF7900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Box 8">
            <a:extLst>
              <a:ext uri="{FF2B5EF4-FFF2-40B4-BE49-F238E27FC236}">
                <a16:creationId xmlns:a16="http://schemas.microsoft.com/office/drawing/2014/main" id="{D496EA6F-058A-C1B3-2E00-BDB837BC9D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738" y="1152525"/>
            <a:ext cx="8917782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anose="00000500000000000000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anose="00000500000000000000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anose="00000500000000000000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vi-VN" altLang="en-US" sz="3900" b="1">
                <a:solidFill>
                  <a:srgbClr val="FF7900"/>
                </a:solidFill>
              </a:rPr>
              <a:t>Part 2: Câu </a:t>
            </a:r>
            <a:r>
              <a:rPr lang="en-US" altLang="en-US" sz="3900" b="1">
                <a:solidFill>
                  <a:srgbClr val="FF7900"/>
                </a:solidFill>
              </a:rPr>
              <a:t>hỏi</a:t>
            </a:r>
            <a:r>
              <a:rPr lang="vi-VN" altLang="en-US" sz="3900" b="1">
                <a:solidFill>
                  <a:srgbClr val="FF7900"/>
                </a:solidFill>
              </a:rPr>
              <a:t> và tr</a:t>
            </a:r>
            <a:r>
              <a:rPr lang="en-US" altLang="en-US" sz="3900" b="1">
                <a:solidFill>
                  <a:srgbClr val="FF7900"/>
                </a:solidFill>
              </a:rPr>
              <a:t>ả lời </a:t>
            </a:r>
            <a:r>
              <a:rPr lang="vi-VN" altLang="en-US" sz="3900" b="1">
                <a:solidFill>
                  <a:srgbClr val="FF7900"/>
                </a:solidFill>
              </a:rPr>
              <a:t>(25 câu hỏi)</a:t>
            </a:r>
          </a:p>
        </p:txBody>
      </p:sp>
      <p:pic>
        <p:nvPicPr>
          <p:cNvPr id="25603" name="Picture 3">
            <a:extLst>
              <a:ext uri="{FF2B5EF4-FFF2-40B4-BE49-F238E27FC236}">
                <a16:creationId xmlns:a16="http://schemas.microsoft.com/office/drawing/2014/main" id="{E8A475D3-1FD6-2920-952B-CB5943DB6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9420" y="2852738"/>
            <a:ext cx="6872288" cy="229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4" name="Picture 4">
            <a:extLst>
              <a:ext uri="{FF2B5EF4-FFF2-40B4-BE49-F238E27FC236}">
                <a16:creationId xmlns:a16="http://schemas.microsoft.com/office/drawing/2014/main" id="{550CCB2B-013F-85F9-349C-B20E74D93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058" y="2852738"/>
            <a:ext cx="6872288" cy="229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5">
            <a:extLst>
              <a:ext uri="{FF2B5EF4-FFF2-40B4-BE49-F238E27FC236}">
                <a16:creationId xmlns:a16="http://schemas.microsoft.com/office/drawing/2014/main" id="{DF4812BB-E989-AFEB-361C-58257BB33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058" y="5250657"/>
            <a:ext cx="6872288" cy="241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6" name="Picture 9">
            <a:extLst>
              <a:ext uri="{FF2B5EF4-FFF2-40B4-BE49-F238E27FC236}">
                <a16:creationId xmlns:a16="http://schemas.microsoft.com/office/drawing/2014/main" id="{C1868489-EA7C-317C-03DB-75AA42380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9420" y="5055395"/>
            <a:ext cx="6872288" cy="2421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Box 8">
            <a:extLst>
              <a:ext uri="{FF2B5EF4-FFF2-40B4-BE49-F238E27FC236}">
                <a16:creationId xmlns:a16="http://schemas.microsoft.com/office/drawing/2014/main" id="{3EFEAF14-BD18-327A-B1B8-8EB07C9048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738" y="1152525"/>
            <a:ext cx="14404182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anose="00000500000000000000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anose="00000500000000000000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anose="00000500000000000000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vi-VN" altLang="en-US" sz="3900" b="1">
                <a:solidFill>
                  <a:srgbClr val="FF7900"/>
                </a:solidFill>
              </a:rPr>
              <a:t>Part </a:t>
            </a:r>
            <a:r>
              <a:rPr lang="en-US" altLang="en-US" sz="3900" b="1">
                <a:solidFill>
                  <a:srgbClr val="FF7900"/>
                </a:solidFill>
              </a:rPr>
              <a:t>3</a:t>
            </a:r>
            <a:r>
              <a:rPr lang="vi-VN" altLang="en-US" sz="3900" b="1">
                <a:solidFill>
                  <a:srgbClr val="FF7900"/>
                </a:solidFill>
              </a:rPr>
              <a:t>: </a:t>
            </a:r>
            <a:r>
              <a:rPr lang="en-US" altLang="en-US" sz="3900" b="1">
                <a:solidFill>
                  <a:srgbClr val="FF7900"/>
                </a:solidFill>
              </a:rPr>
              <a:t>Nghe đoạn hội thoại và trả lời </a:t>
            </a:r>
            <a:r>
              <a:rPr lang="vi-VN" altLang="en-US" sz="3900" b="1">
                <a:solidFill>
                  <a:srgbClr val="FF7900"/>
                </a:solidFill>
              </a:rPr>
              <a:t>(</a:t>
            </a:r>
            <a:r>
              <a:rPr lang="en-US" altLang="en-US" sz="3900" b="1">
                <a:solidFill>
                  <a:srgbClr val="FF7900"/>
                </a:solidFill>
              </a:rPr>
              <a:t>39</a:t>
            </a:r>
            <a:r>
              <a:rPr lang="vi-VN" altLang="en-US" sz="3900" b="1">
                <a:solidFill>
                  <a:srgbClr val="FF7900"/>
                </a:solidFill>
              </a:rPr>
              <a:t> câu hỏi)</a:t>
            </a:r>
          </a:p>
        </p:txBody>
      </p:sp>
      <p:pic>
        <p:nvPicPr>
          <p:cNvPr id="26627" name="Picture 1">
            <a:extLst>
              <a:ext uri="{FF2B5EF4-FFF2-40B4-BE49-F238E27FC236}">
                <a16:creationId xmlns:a16="http://schemas.microsoft.com/office/drawing/2014/main" id="{3AB254F8-273D-5FE6-1A3C-399B26A7B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688" y="1890713"/>
            <a:ext cx="6736557" cy="736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8" name="Picture 2">
            <a:extLst>
              <a:ext uri="{FF2B5EF4-FFF2-40B4-BE49-F238E27FC236}">
                <a16:creationId xmlns:a16="http://schemas.microsoft.com/office/drawing/2014/main" id="{4C44C8B5-8D69-0E44-9654-00CA4716A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7945" y="2607470"/>
            <a:ext cx="6379368" cy="5929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Box 8">
            <a:extLst>
              <a:ext uri="{FF2B5EF4-FFF2-40B4-BE49-F238E27FC236}">
                <a16:creationId xmlns:a16="http://schemas.microsoft.com/office/drawing/2014/main" id="{239D2585-B428-7A19-CF69-C3CF38138A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738" y="1152525"/>
            <a:ext cx="14404182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anose="00000500000000000000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anose="00000500000000000000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anose="00000500000000000000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vi-VN" altLang="en-US" sz="3900" b="1">
                <a:solidFill>
                  <a:srgbClr val="FF7900"/>
                </a:solidFill>
              </a:rPr>
              <a:t>Part </a:t>
            </a:r>
            <a:r>
              <a:rPr lang="en-US" altLang="en-US" sz="3900" b="1">
                <a:solidFill>
                  <a:srgbClr val="FF7900"/>
                </a:solidFill>
              </a:rPr>
              <a:t>4</a:t>
            </a:r>
            <a:r>
              <a:rPr lang="vi-VN" altLang="en-US" sz="3900" b="1">
                <a:solidFill>
                  <a:srgbClr val="FF7900"/>
                </a:solidFill>
              </a:rPr>
              <a:t>: </a:t>
            </a:r>
            <a:r>
              <a:rPr lang="en-US" altLang="en-US" sz="3900" b="1">
                <a:solidFill>
                  <a:srgbClr val="FF7900"/>
                </a:solidFill>
              </a:rPr>
              <a:t>Nghe bài nói ngắn và trả lời </a:t>
            </a:r>
            <a:r>
              <a:rPr lang="vi-VN" altLang="en-US" sz="3900" b="1">
                <a:solidFill>
                  <a:srgbClr val="FF7900"/>
                </a:solidFill>
              </a:rPr>
              <a:t>(</a:t>
            </a:r>
            <a:r>
              <a:rPr lang="en-US" altLang="en-US" sz="3900" b="1">
                <a:solidFill>
                  <a:srgbClr val="FF7900"/>
                </a:solidFill>
              </a:rPr>
              <a:t>30</a:t>
            </a:r>
            <a:r>
              <a:rPr lang="vi-VN" altLang="en-US" sz="3900" b="1">
                <a:solidFill>
                  <a:srgbClr val="FF7900"/>
                </a:solidFill>
              </a:rPr>
              <a:t> câu hỏi)</a:t>
            </a:r>
          </a:p>
        </p:txBody>
      </p:sp>
      <p:pic>
        <p:nvPicPr>
          <p:cNvPr id="27651" name="Picture 3">
            <a:extLst>
              <a:ext uri="{FF2B5EF4-FFF2-40B4-BE49-F238E27FC236}">
                <a16:creationId xmlns:a16="http://schemas.microsoft.com/office/drawing/2014/main" id="{6D7A0125-4708-A62C-DA0B-24986D1B1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695" y="2126457"/>
            <a:ext cx="6293643" cy="663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2" name="Picture 4">
            <a:extLst>
              <a:ext uri="{FF2B5EF4-FFF2-40B4-BE49-F238E27FC236}">
                <a16:creationId xmlns:a16="http://schemas.microsoft.com/office/drawing/2014/main" id="{7BFB9873-F150-1BFB-99B0-293FF14B9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9333" y="2740820"/>
            <a:ext cx="6079331" cy="5069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Box 8">
            <a:extLst>
              <a:ext uri="{FF2B5EF4-FFF2-40B4-BE49-F238E27FC236}">
                <a16:creationId xmlns:a16="http://schemas.microsoft.com/office/drawing/2014/main" id="{7FF7A94F-8D94-EDDB-4CA5-32FCDD36A0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738" y="1152525"/>
            <a:ext cx="14404182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anose="00000500000000000000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anose="00000500000000000000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anose="00000500000000000000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vi-VN" altLang="en-US" sz="3900" b="1">
                <a:solidFill>
                  <a:srgbClr val="FF7900"/>
                </a:solidFill>
              </a:rPr>
              <a:t>Part </a:t>
            </a:r>
            <a:r>
              <a:rPr lang="en-US" altLang="en-US" sz="3900" b="1">
                <a:solidFill>
                  <a:srgbClr val="FF7900"/>
                </a:solidFill>
              </a:rPr>
              <a:t>5</a:t>
            </a:r>
            <a:r>
              <a:rPr lang="vi-VN" altLang="en-US" sz="3900" b="1">
                <a:solidFill>
                  <a:srgbClr val="FF7900"/>
                </a:solidFill>
              </a:rPr>
              <a:t>: </a:t>
            </a:r>
            <a:r>
              <a:rPr lang="en-US" altLang="en-US" sz="3900" b="1">
                <a:solidFill>
                  <a:srgbClr val="FF7900"/>
                </a:solidFill>
              </a:rPr>
              <a:t>Điền từ còn thiếu trong một câu văn </a:t>
            </a:r>
            <a:r>
              <a:rPr lang="vi-VN" altLang="en-US" sz="3900" b="1">
                <a:solidFill>
                  <a:srgbClr val="FF7900"/>
                </a:solidFill>
              </a:rPr>
              <a:t>(</a:t>
            </a:r>
            <a:r>
              <a:rPr lang="en-US" altLang="en-US" sz="3900" b="1">
                <a:solidFill>
                  <a:srgbClr val="FF7900"/>
                </a:solidFill>
              </a:rPr>
              <a:t>30</a:t>
            </a:r>
            <a:r>
              <a:rPr lang="vi-VN" altLang="en-US" sz="3900" b="1">
                <a:solidFill>
                  <a:srgbClr val="FF7900"/>
                </a:solidFill>
              </a:rPr>
              <a:t> câu hỏi)</a:t>
            </a:r>
          </a:p>
        </p:txBody>
      </p:sp>
      <p:pic>
        <p:nvPicPr>
          <p:cNvPr id="28675" name="Picture 1">
            <a:extLst>
              <a:ext uri="{FF2B5EF4-FFF2-40B4-BE49-F238E27FC236}">
                <a16:creationId xmlns:a16="http://schemas.microsoft.com/office/drawing/2014/main" id="{EDEFD28B-3E1D-D023-0ECF-4B13841BA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533" y="2459832"/>
            <a:ext cx="15120938" cy="6236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334A-C7F5-2A42-201C-DE65CBDD7F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5825" y="3352800"/>
            <a:ext cx="16516350" cy="35814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itchFamily="50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9pPr>
          </a:lstStyle>
          <a:p>
            <a:pPr algn="ctr" defTabSz="1371600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2000" b="1" dirty="0">
                <a:solidFill>
                  <a:srgbClr val="0037F4"/>
                </a:solidFill>
                <a:latin typeface="SVN-Gilroy Black" pitchFamily="50" charset="0"/>
              </a:rPr>
              <a:t>WELCOME</a:t>
            </a:r>
            <a:br>
              <a:rPr lang="en-US" altLang="en-US" sz="12000" b="1" dirty="0">
                <a:solidFill>
                  <a:srgbClr val="0037F4"/>
                </a:solidFill>
                <a:latin typeface="SVN-Gilroy Black" pitchFamily="50" charset="0"/>
              </a:rPr>
            </a:br>
            <a:r>
              <a:rPr lang="en-US" altLang="en-US" sz="12000" b="1" dirty="0">
                <a:solidFill>
                  <a:srgbClr val="0037F4"/>
                </a:solidFill>
                <a:latin typeface="SVN-Gilroy Black" pitchFamily="50" charset="0"/>
              </a:rPr>
              <a:t>TO YOUR NEW CLASS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>
            <a:extLst>
              <a:ext uri="{FF2B5EF4-FFF2-40B4-BE49-F238E27FC236}">
                <a16:creationId xmlns:a16="http://schemas.microsoft.com/office/drawing/2014/main" id="{C4494714-6ED2-1738-2A9B-141DB65FA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057" y="2043113"/>
            <a:ext cx="15773400" cy="68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TextBox 8">
            <a:extLst>
              <a:ext uri="{FF2B5EF4-FFF2-40B4-BE49-F238E27FC236}">
                <a16:creationId xmlns:a16="http://schemas.microsoft.com/office/drawing/2014/main" id="{F6CCD5C0-CD1B-A972-7E04-7A47CCC394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738" y="1152525"/>
            <a:ext cx="15213807" cy="12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anose="00000500000000000000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anose="00000500000000000000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anose="00000500000000000000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vi-VN" altLang="en-US" sz="3900" b="1">
                <a:solidFill>
                  <a:srgbClr val="FF7900"/>
                </a:solidFill>
              </a:rPr>
              <a:t>Part </a:t>
            </a:r>
            <a:r>
              <a:rPr lang="en-US" altLang="en-US" sz="3900" b="1">
                <a:solidFill>
                  <a:srgbClr val="FF7900"/>
                </a:solidFill>
              </a:rPr>
              <a:t>6</a:t>
            </a:r>
            <a:r>
              <a:rPr lang="vi-VN" altLang="en-US" sz="3900" b="1">
                <a:solidFill>
                  <a:srgbClr val="FF7900"/>
                </a:solidFill>
              </a:rPr>
              <a:t>: </a:t>
            </a:r>
            <a:r>
              <a:rPr lang="en-US" altLang="en-US" sz="3900" b="1">
                <a:solidFill>
                  <a:srgbClr val="FF7900"/>
                </a:solidFill>
              </a:rPr>
              <a:t>Điền từ còn thiếu vào chỗ trống trong một đoạn văn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vi-VN" altLang="en-US" sz="3900" b="1">
                <a:solidFill>
                  <a:srgbClr val="FF7900"/>
                </a:solidFill>
              </a:rPr>
              <a:t>(</a:t>
            </a:r>
            <a:r>
              <a:rPr lang="en-US" altLang="en-US" sz="3900" b="1">
                <a:solidFill>
                  <a:srgbClr val="FF7900"/>
                </a:solidFill>
              </a:rPr>
              <a:t>16</a:t>
            </a:r>
            <a:r>
              <a:rPr lang="vi-VN" altLang="en-US" sz="3900" b="1">
                <a:solidFill>
                  <a:srgbClr val="FF7900"/>
                </a:solidFill>
              </a:rPr>
              <a:t> câu hỏi)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1">
            <a:extLst>
              <a:ext uri="{FF2B5EF4-FFF2-40B4-BE49-F238E27FC236}">
                <a16:creationId xmlns:a16="http://schemas.microsoft.com/office/drawing/2014/main" id="{9E88065B-8C80-DB27-C26A-38D9CE581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182" y="1659732"/>
            <a:ext cx="11811000" cy="776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3" name="TextBox 8">
            <a:extLst>
              <a:ext uri="{FF2B5EF4-FFF2-40B4-BE49-F238E27FC236}">
                <a16:creationId xmlns:a16="http://schemas.microsoft.com/office/drawing/2014/main" id="{0EB95AC2-226A-BDA9-7F03-F21DC8C5F1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6738" y="1152525"/>
            <a:ext cx="15792450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anose="00000500000000000000" pitchFamily="50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anose="00000500000000000000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anose="00000500000000000000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vi-VN" altLang="en-US" sz="3900" b="1">
                <a:solidFill>
                  <a:srgbClr val="FF7900"/>
                </a:solidFill>
              </a:rPr>
              <a:t>Part </a:t>
            </a:r>
            <a:r>
              <a:rPr lang="en-US" altLang="en-US" sz="3900" b="1">
                <a:solidFill>
                  <a:srgbClr val="FF7900"/>
                </a:solidFill>
              </a:rPr>
              <a:t>7</a:t>
            </a:r>
            <a:r>
              <a:rPr lang="vi-VN" altLang="en-US" sz="3900" b="1">
                <a:solidFill>
                  <a:srgbClr val="FF7900"/>
                </a:solidFill>
              </a:rPr>
              <a:t>: </a:t>
            </a:r>
            <a:r>
              <a:rPr lang="en-US" altLang="en-US" sz="3900" b="1">
                <a:solidFill>
                  <a:srgbClr val="FF7900"/>
                </a:solidFill>
              </a:rPr>
              <a:t>Đọc hiểu đoạn văn và trả lời các câu hỏi liên quan </a:t>
            </a:r>
            <a:r>
              <a:rPr lang="vi-VN" altLang="en-US" sz="3900" b="1">
                <a:solidFill>
                  <a:srgbClr val="FF7900"/>
                </a:solidFill>
              </a:rPr>
              <a:t>(</a:t>
            </a:r>
            <a:r>
              <a:rPr lang="en-US" altLang="en-US" sz="3900" b="1">
                <a:solidFill>
                  <a:srgbClr val="FF7900"/>
                </a:solidFill>
              </a:rPr>
              <a:t>54</a:t>
            </a:r>
            <a:r>
              <a:rPr lang="vi-VN" altLang="en-US" sz="3900" b="1">
                <a:solidFill>
                  <a:srgbClr val="FF7900"/>
                </a:solidFill>
              </a:rPr>
              <a:t> câu</a:t>
            </a:r>
            <a:r>
              <a:rPr lang="en-US" altLang="en-US" sz="3900" b="1">
                <a:solidFill>
                  <a:srgbClr val="FF7900"/>
                </a:solidFill>
              </a:rPr>
              <a:t>)</a:t>
            </a:r>
            <a:endParaRPr lang="vi-VN" altLang="en-US" sz="3900" b="1">
              <a:solidFill>
                <a:srgbClr val="FF79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F03B3AD-D7AD-7B27-B805-2A8C71575B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" y="3848100"/>
            <a:ext cx="18202275" cy="2286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anose="00000500000000000000" pitchFamily="50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anose="00000500000000000000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anose="00000500000000000000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anose="00000500000000000000" pitchFamily="50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1000" b="1">
                <a:solidFill>
                  <a:srgbClr val="0D45F5"/>
                </a:solidFill>
                <a:latin typeface="SVN-Gilroy Black" pitchFamily="50" charset="0"/>
              </a:rPr>
              <a:t>CÁCH THỨC NỘP BTVN</a:t>
            </a:r>
          </a:p>
        </p:txBody>
      </p:sp>
    </p:spTree>
    <p:extLst>
      <p:ext uri="{BB962C8B-B14F-4D97-AF65-F5344CB8AC3E}">
        <p14:creationId xmlns:p14="http://schemas.microsoft.com/office/powerpoint/2010/main" val="14255847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0A4F4D02-A25F-01CA-BDA1-07E9B8F6CB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571500"/>
            <a:ext cx="137160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9000" kern="1200">
                <a:solidFill>
                  <a:srgbClr val="FF7900"/>
                </a:solidFill>
                <a:latin typeface="SVN-Gilroy Black" panose="00000A00000000000000" pitchFamily="50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5pPr>
            <a:lvl6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6pPr>
            <a:lvl7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7pPr>
            <a:lvl8pPr marL="2057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8pPr>
            <a:lvl9pPr marL="2743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en-US" altLang="en-US" sz="3200" b="1" dirty="0">
                <a:solidFill>
                  <a:srgbClr val="F17B39"/>
                </a:solidFill>
                <a:latin typeface="SVN-Gilroy Medium" pitchFamily="2" charset="77"/>
                <a:cs typeface="Roboto"/>
              </a:rPr>
              <a:t>1. Các bạn tạo một thư mục lớn Bài tập về nhà Zenlish trong Drive của mình nhé (nhớ mở quyền truy cập luôn nha).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DF393F-F0FD-8541-98ED-F56D85FB38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654"/>
          <a:stretch/>
        </p:blipFill>
        <p:spPr>
          <a:xfrm>
            <a:off x="2705100" y="3314700"/>
            <a:ext cx="12877800" cy="5603660"/>
          </a:xfrm>
          <a:prstGeom prst="rect">
            <a:avLst/>
          </a:prstGeom>
          <a:ln w="28575">
            <a:solidFill>
              <a:srgbClr val="0D45F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itle 5">
            <a:extLst>
              <a:ext uri="{FF2B5EF4-FFF2-40B4-BE49-F238E27FC236}">
                <a16:creationId xmlns:a16="http://schemas.microsoft.com/office/drawing/2014/main" id="{18142E12-1C8F-DC60-D40E-13BF3AFCC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943100"/>
            <a:ext cx="115062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9000" kern="1200">
                <a:solidFill>
                  <a:srgbClr val="FF7900"/>
                </a:solidFill>
                <a:latin typeface="SVN-Gilroy Black" panose="00000A00000000000000" pitchFamily="50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5pPr>
            <a:lvl6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6pPr>
            <a:lvl7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7pPr>
            <a:lvl8pPr marL="2057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8pPr>
            <a:lvl9pPr marL="2743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9pPr>
          </a:lstStyle>
          <a:p>
            <a:r>
              <a:rPr lang="en-US" altLang="en-US" sz="3200" b="1" dirty="0">
                <a:solidFill>
                  <a:srgbClr val="F17B39"/>
                </a:solidFill>
                <a:latin typeface="SVN-Gilroy Medium" pitchFamily="2" charset="77"/>
                <a:cs typeface="Roboto"/>
              </a:rPr>
              <a:t>2. Tạo từng thư mục theo từng buổi học. (Buổi 1, Buổi 2,...)</a:t>
            </a:r>
          </a:p>
        </p:txBody>
      </p:sp>
    </p:spTree>
    <p:extLst>
      <p:ext uri="{BB962C8B-B14F-4D97-AF65-F5344CB8AC3E}">
        <p14:creationId xmlns:p14="http://schemas.microsoft.com/office/powerpoint/2010/main" val="14205832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0A4F4D02-A25F-01CA-BDA1-07E9B8F6CB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324" y="1495541"/>
            <a:ext cx="7315200" cy="1730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9000" kern="1200">
                <a:solidFill>
                  <a:srgbClr val="FF7900"/>
                </a:solidFill>
                <a:latin typeface="SVN-Gilroy Black" panose="00000A00000000000000" pitchFamily="50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5pPr>
            <a:lvl6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6pPr>
            <a:lvl7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7pPr>
            <a:lvl8pPr marL="2057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8pPr>
            <a:lvl9pPr marL="2743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en-US" altLang="en-US" sz="3200" b="1" dirty="0">
                <a:solidFill>
                  <a:srgbClr val="F17B39"/>
                </a:solidFill>
                <a:latin typeface="SVN-Gilroy Medium" pitchFamily="2" charset="77"/>
                <a:cs typeface="Roboto"/>
              </a:rPr>
              <a:t>3. Các bạn thực hiện làm BTVN (quay video, làm bài, chữa,...) theo yêu cầu của giáo viên</a:t>
            </a: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18142E12-1C8F-DC60-D40E-13BF3AFCC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63100" y="1334218"/>
            <a:ext cx="8001000" cy="20534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F17B39"/>
                </a:solidFill>
                <a:latin typeface="SVN-Gilroy Medium" pitchFamily="2" charset="77"/>
                <a:ea typeface="+mj-ea"/>
                <a:cs typeface="Roboto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5pPr>
            <a:lvl6pPr marL="685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6pPr>
            <a:lvl7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7pPr>
            <a:lvl8pPr marL="2057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8pPr>
            <a:lvl9pPr marL="2743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9pPr>
          </a:lstStyle>
          <a:p>
            <a:pPr algn="just"/>
            <a:r>
              <a:rPr lang="en-US" altLang="en-US" b="1" dirty="0"/>
              <a:t>4. Đăng toàn bộ bài tập đã làm lên thư mục, mỗi đầu mục yêu cầu thì sẽ tạo thêm một mục nhỏ trong Buổi đó nhé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CDC77C-05DD-0425-7AB4-80D8B35F5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400" y="3695700"/>
            <a:ext cx="7772400" cy="5392376"/>
          </a:xfrm>
          <a:prstGeom prst="rect">
            <a:avLst/>
          </a:prstGeom>
          <a:ln w="28575">
            <a:solidFill>
              <a:srgbClr val="0D45F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BCFEEB2-BF0C-1E90-02F7-F36894067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02" y="3964747"/>
            <a:ext cx="907256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8707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0A4F4D02-A25F-01CA-BDA1-07E9B8F6CB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9965" y="1700048"/>
            <a:ext cx="7675835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9000" kern="1200">
                <a:solidFill>
                  <a:srgbClr val="FF7900"/>
                </a:solidFill>
                <a:latin typeface="SVN-Gilroy Black" panose="00000A00000000000000" pitchFamily="50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5pPr>
            <a:lvl6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6pPr>
            <a:lvl7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7pPr>
            <a:lvl8pPr marL="2057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8pPr>
            <a:lvl9pPr marL="2743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9pPr>
          </a:lstStyle>
          <a:p>
            <a:pPr algn="just">
              <a:lnSpc>
                <a:spcPct val="130000"/>
              </a:lnSpc>
            </a:pPr>
            <a:r>
              <a:rPr lang="en-US" altLang="en-US" sz="3200" b="1" dirty="0">
                <a:solidFill>
                  <a:srgbClr val="F17B39"/>
                </a:solidFill>
                <a:latin typeface="SVN-Gilroy Medium" pitchFamily="2" charset="77"/>
                <a:cs typeface="Roboto"/>
              </a:rPr>
              <a:t>5. Gắn link lên Trang Quản lí lớp học của lớp, gắn đúng cột, đừng xoá nhầm ô đã nộp của các bạn khác nhá!</a:t>
            </a: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18142E12-1C8F-DC60-D40E-13BF3AFCC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16818" y="1714500"/>
            <a:ext cx="7086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F17B39"/>
                </a:solidFill>
                <a:latin typeface="SVN-Gilroy Medium" pitchFamily="2" charset="77"/>
                <a:ea typeface="+mj-ea"/>
                <a:cs typeface="Roboto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5pPr>
            <a:lvl6pPr marL="685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6pPr>
            <a:lvl7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7pPr>
            <a:lvl8pPr marL="2057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8pPr>
            <a:lvl9pPr marL="2743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600">
                <a:solidFill>
                  <a:srgbClr val="FF7900"/>
                </a:solidFill>
                <a:latin typeface="SVN-Gilroy Black" panose="00000A00000000000000" pitchFamily="50" charset="0"/>
              </a:defRPr>
            </a:lvl9pPr>
          </a:lstStyle>
          <a:p>
            <a:pPr algn="just"/>
            <a:r>
              <a:rPr lang="en-US" altLang="en-US" b="1" dirty="0"/>
              <a:t>6. Giờ thì chờ giáo viên Nhận xét bài cho các bạn thuiiii 😋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56F0F1-F847-5B3A-9701-D6E038E739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588"/>
          <a:stretch/>
        </p:blipFill>
        <p:spPr>
          <a:xfrm>
            <a:off x="1143000" y="3380722"/>
            <a:ext cx="7769767" cy="5392376"/>
          </a:xfrm>
          <a:prstGeom prst="rect">
            <a:avLst/>
          </a:prstGeom>
          <a:ln w="28575">
            <a:solidFill>
              <a:srgbClr val="0D45F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E2BDAF2-9197-70DC-B3CC-05CE8B57FB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235" y="3384663"/>
            <a:ext cx="7769767" cy="5392376"/>
          </a:xfrm>
          <a:prstGeom prst="rect">
            <a:avLst/>
          </a:prstGeom>
          <a:ln w="28575">
            <a:solidFill>
              <a:srgbClr val="0D45F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23741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2250B1C9-8E1E-A9D8-A738-D2300CEE72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8231" y="3086100"/>
            <a:ext cx="16111538" cy="37338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itchFamily="50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9pPr>
          </a:lstStyle>
          <a:p>
            <a:pPr algn="ctr" defTabSz="13716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2000" b="1" dirty="0">
                <a:solidFill>
                  <a:srgbClr val="0D45F5"/>
                </a:solidFill>
                <a:latin typeface="SVN-Gilroy Black" pitchFamily="50" charset="0"/>
              </a:rPr>
              <a:t>GIỚI THIỆU KHÓA </a:t>
            </a:r>
            <a:r>
              <a:rPr lang="en-US" altLang="en-US" sz="12000" b="1">
                <a:solidFill>
                  <a:srgbClr val="0D45F5"/>
                </a:solidFill>
                <a:latin typeface="SVN-Gilroy Black" pitchFamily="50" charset="0"/>
              </a:rPr>
              <a:t>HỌC </a:t>
            </a:r>
            <a:r>
              <a:rPr lang="en-US" altLang="en-US" sz="12000" b="1">
                <a:solidFill>
                  <a:srgbClr val="FF7900"/>
                </a:solidFill>
                <a:latin typeface="SVN-Gilroy Black" pitchFamily="50" charset="0"/>
              </a:rPr>
              <a:t>BEGINNER’S </a:t>
            </a:r>
            <a:r>
              <a:rPr lang="en-US" altLang="en-US" sz="12000" b="1" dirty="0">
                <a:solidFill>
                  <a:srgbClr val="FF7900"/>
                </a:solidFill>
                <a:latin typeface="SVN-Gilroy Black" pitchFamily="50" charset="0"/>
              </a:rPr>
              <a:t>TOEIC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42"/>
          <p:cNvSpPr/>
          <p:nvPr/>
        </p:nvSpPr>
        <p:spPr>
          <a:xfrm rot="5400000">
            <a:off x="6688924" y="2276276"/>
            <a:ext cx="1248552" cy="123396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1223" name="Google Shape;1223;p42"/>
          <p:cNvSpPr/>
          <p:nvPr/>
        </p:nvSpPr>
        <p:spPr>
          <a:xfrm rot="5400000">
            <a:off x="7774200" y="-63100"/>
            <a:ext cx="1254600" cy="14515200"/>
          </a:xfrm>
          <a:prstGeom prst="rect">
            <a:avLst/>
          </a:prstGeom>
          <a:solidFill>
            <a:schemeClr val="accent2"/>
          </a:solidFill>
          <a:ln>
            <a:solidFill>
              <a:srgbClr val="FF7D4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1227" name="Google Shape;1227;p42"/>
          <p:cNvSpPr/>
          <p:nvPr/>
        </p:nvSpPr>
        <p:spPr>
          <a:xfrm rot="5400000">
            <a:off x="7259402" y="-797762"/>
            <a:ext cx="1254600" cy="134874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1225" name="Google Shape;1225;p42"/>
          <p:cNvSpPr/>
          <p:nvPr/>
        </p:nvSpPr>
        <p:spPr>
          <a:xfrm rot="5400000">
            <a:off x="7777219" y="-2563243"/>
            <a:ext cx="1248562" cy="145152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1226" name="Google Shape;1226;p42"/>
          <p:cNvSpPr/>
          <p:nvPr/>
        </p:nvSpPr>
        <p:spPr>
          <a:xfrm rot="5400000">
            <a:off x="8211900" y="-4211400"/>
            <a:ext cx="1254600" cy="15392400"/>
          </a:xfrm>
          <a:prstGeom prst="rect">
            <a:avLst/>
          </a:prstGeom>
          <a:solidFill>
            <a:srgbClr val="0D45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1228" name="Google Shape;1228;p42"/>
          <p:cNvSpPr txBox="1">
            <a:spLocks noGrp="1"/>
          </p:cNvSpPr>
          <p:nvPr>
            <p:ph type="title"/>
          </p:nvPr>
        </p:nvSpPr>
        <p:spPr>
          <a:xfrm>
            <a:off x="914400" y="905559"/>
            <a:ext cx="16459200" cy="11476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vert="horz" wrap="square" lIns="182850" tIns="182850" rIns="182850" bIns="182850" numCol="1" anchor="ctr" anchorCtr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D45F5"/>
                </a:solidFill>
              </a:rPr>
              <a:t>LỘ TRÌNH HỌC TẠI ZENLISH</a:t>
            </a:r>
            <a:endParaRPr dirty="0">
              <a:solidFill>
                <a:srgbClr val="0D45F5"/>
              </a:solidFill>
            </a:endParaRPr>
          </a:p>
        </p:txBody>
      </p:sp>
      <p:grpSp>
        <p:nvGrpSpPr>
          <p:cNvPr id="1229" name="Google Shape;1229;p42"/>
          <p:cNvGrpSpPr/>
          <p:nvPr/>
        </p:nvGrpSpPr>
        <p:grpSpPr>
          <a:xfrm>
            <a:off x="12058836" y="1392994"/>
            <a:ext cx="5542440" cy="7724212"/>
            <a:chOff x="6459300" y="1211962"/>
            <a:chExt cx="2227489" cy="31043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30" name="Google Shape;1230;p42"/>
            <p:cNvSpPr/>
            <p:nvPr/>
          </p:nvSpPr>
          <p:spPr>
            <a:xfrm>
              <a:off x="8160086" y="1211962"/>
              <a:ext cx="493326" cy="1612230"/>
            </a:xfrm>
            <a:custGeom>
              <a:avLst/>
              <a:gdLst/>
              <a:ahLst/>
              <a:cxnLst/>
              <a:rect l="l" t="t" r="r" b="b"/>
              <a:pathLst>
                <a:path w="3208" h="10484" extrusionOk="0">
                  <a:moveTo>
                    <a:pt x="1614" y="1"/>
                  </a:moveTo>
                  <a:lnTo>
                    <a:pt x="0" y="2273"/>
                  </a:lnTo>
                  <a:lnTo>
                    <a:pt x="882" y="2781"/>
                  </a:lnTo>
                  <a:lnTo>
                    <a:pt x="882" y="9650"/>
                  </a:lnTo>
                  <a:lnTo>
                    <a:pt x="2326" y="10484"/>
                  </a:lnTo>
                  <a:lnTo>
                    <a:pt x="2326" y="3615"/>
                  </a:lnTo>
                  <a:lnTo>
                    <a:pt x="3207" y="4124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31" name="Google Shape;1231;p42"/>
            <p:cNvSpPr/>
            <p:nvPr/>
          </p:nvSpPr>
          <p:spPr>
            <a:xfrm>
              <a:off x="7570962" y="2027451"/>
              <a:ext cx="560067" cy="1643447"/>
            </a:xfrm>
            <a:custGeom>
              <a:avLst/>
              <a:gdLst/>
              <a:ahLst/>
              <a:cxnLst/>
              <a:rect l="l" t="t" r="r" b="b"/>
              <a:pathLst>
                <a:path w="3642" h="10687" extrusionOk="0">
                  <a:moveTo>
                    <a:pt x="0" y="0"/>
                  </a:moveTo>
                  <a:lnTo>
                    <a:pt x="0" y="8585"/>
                  </a:lnTo>
                  <a:lnTo>
                    <a:pt x="3641" y="10687"/>
                  </a:lnTo>
                  <a:lnTo>
                    <a:pt x="3641" y="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32" name="Google Shape;1232;p42"/>
            <p:cNvSpPr/>
            <p:nvPr/>
          </p:nvSpPr>
          <p:spPr>
            <a:xfrm>
              <a:off x="7739810" y="2124485"/>
              <a:ext cx="222212" cy="1448454"/>
            </a:xfrm>
            <a:custGeom>
              <a:avLst/>
              <a:gdLst/>
              <a:ahLst/>
              <a:cxnLst/>
              <a:rect l="l" t="t" r="r" b="b"/>
              <a:pathLst>
                <a:path w="1445" h="9419" extrusionOk="0">
                  <a:moveTo>
                    <a:pt x="1" y="0"/>
                  </a:moveTo>
                  <a:lnTo>
                    <a:pt x="1" y="8584"/>
                  </a:lnTo>
                  <a:lnTo>
                    <a:pt x="1445" y="9418"/>
                  </a:lnTo>
                  <a:lnTo>
                    <a:pt x="1445" y="8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33" name="Google Shape;1233;p42"/>
            <p:cNvSpPr/>
            <p:nvPr/>
          </p:nvSpPr>
          <p:spPr>
            <a:xfrm>
              <a:off x="8130868" y="2027451"/>
              <a:ext cx="555915" cy="1643447"/>
            </a:xfrm>
            <a:custGeom>
              <a:avLst/>
              <a:gdLst/>
              <a:ahLst/>
              <a:cxnLst/>
              <a:rect l="l" t="t" r="r" b="b"/>
              <a:pathLst>
                <a:path w="3615" h="10687" extrusionOk="0">
                  <a:moveTo>
                    <a:pt x="3614" y="0"/>
                  </a:moveTo>
                  <a:lnTo>
                    <a:pt x="0" y="2102"/>
                  </a:lnTo>
                  <a:lnTo>
                    <a:pt x="0" y="10687"/>
                  </a:lnTo>
                  <a:lnTo>
                    <a:pt x="3614" y="8585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34" name="Google Shape;1234;p42"/>
            <p:cNvSpPr/>
            <p:nvPr/>
          </p:nvSpPr>
          <p:spPr>
            <a:xfrm>
              <a:off x="7570962" y="1704208"/>
              <a:ext cx="1115828" cy="646645"/>
            </a:xfrm>
            <a:custGeom>
              <a:avLst/>
              <a:gdLst/>
              <a:ahLst/>
              <a:cxnLst/>
              <a:rect l="l" t="t" r="r" b="b"/>
              <a:pathLst>
                <a:path w="7256" h="4205" extrusionOk="0">
                  <a:moveTo>
                    <a:pt x="3614" y="0"/>
                  </a:moveTo>
                  <a:lnTo>
                    <a:pt x="0" y="2102"/>
                  </a:lnTo>
                  <a:lnTo>
                    <a:pt x="3641" y="4204"/>
                  </a:lnTo>
                  <a:lnTo>
                    <a:pt x="7255" y="2102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35" name="Google Shape;1235;p42"/>
            <p:cNvSpPr/>
            <p:nvPr/>
          </p:nvSpPr>
          <p:spPr>
            <a:xfrm>
              <a:off x="7739810" y="1801242"/>
              <a:ext cx="777973" cy="451652"/>
            </a:xfrm>
            <a:custGeom>
              <a:avLst/>
              <a:gdLst/>
              <a:ahLst/>
              <a:cxnLst/>
              <a:rect l="l" t="t" r="r" b="b"/>
              <a:pathLst>
                <a:path w="5059" h="2937" extrusionOk="0">
                  <a:moveTo>
                    <a:pt x="3615" y="0"/>
                  </a:moveTo>
                  <a:lnTo>
                    <a:pt x="1" y="2102"/>
                  </a:lnTo>
                  <a:lnTo>
                    <a:pt x="1445" y="2936"/>
                  </a:lnTo>
                  <a:lnTo>
                    <a:pt x="5059" y="834"/>
                  </a:lnTo>
                  <a:lnTo>
                    <a:pt x="361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36" name="Google Shape;1236;p42"/>
            <p:cNvSpPr/>
            <p:nvPr/>
          </p:nvSpPr>
          <p:spPr>
            <a:xfrm>
              <a:off x="7015054" y="2844938"/>
              <a:ext cx="559144" cy="1149198"/>
            </a:xfrm>
            <a:custGeom>
              <a:avLst/>
              <a:gdLst/>
              <a:ahLst/>
              <a:cxnLst/>
              <a:rect l="l" t="t" r="r" b="b"/>
              <a:pathLst>
                <a:path w="3636" h="7473" extrusionOk="0">
                  <a:moveTo>
                    <a:pt x="1" y="0"/>
                  </a:moveTo>
                  <a:lnTo>
                    <a:pt x="1" y="5371"/>
                  </a:lnTo>
                  <a:lnTo>
                    <a:pt x="3635" y="7473"/>
                  </a:lnTo>
                  <a:lnTo>
                    <a:pt x="3635" y="21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37" name="Google Shape;1237;p42"/>
            <p:cNvSpPr/>
            <p:nvPr/>
          </p:nvSpPr>
          <p:spPr>
            <a:xfrm>
              <a:off x="7184056" y="2942895"/>
              <a:ext cx="221136" cy="953282"/>
            </a:xfrm>
            <a:custGeom>
              <a:avLst/>
              <a:gdLst/>
              <a:ahLst/>
              <a:cxnLst/>
              <a:rect l="l" t="t" r="r" b="b"/>
              <a:pathLst>
                <a:path w="1438" h="6199" extrusionOk="0">
                  <a:moveTo>
                    <a:pt x="0" y="1"/>
                  </a:moveTo>
                  <a:lnTo>
                    <a:pt x="0" y="5364"/>
                  </a:lnTo>
                  <a:lnTo>
                    <a:pt x="1438" y="6198"/>
                  </a:lnTo>
                  <a:lnTo>
                    <a:pt x="1438" y="8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38" name="Google Shape;1238;p42"/>
            <p:cNvSpPr/>
            <p:nvPr/>
          </p:nvSpPr>
          <p:spPr>
            <a:xfrm>
              <a:off x="7574038" y="2844938"/>
              <a:ext cx="556991" cy="1149198"/>
            </a:xfrm>
            <a:custGeom>
              <a:avLst/>
              <a:gdLst/>
              <a:ahLst/>
              <a:cxnLst/>
              <a:rect l="l" t="t" r="r" b="b"/>
              <a:pathLst>
                <a:path w="3622" h="7473" extrusionOk="0">
                  <a:moveTo>
                    <a:pt x="3621" y="0"/>
                  </a:moveTo>
                  <a:lnTo>
                    <a:pt x="0" y="2102"/>
                  </a:lnTo>
                  <a:lnTo>
                    <a:pt x="0" y="7473"/>
                  </a:lnTo>
                  <a:lnTo>
                    <a:pt x="3621" y="5371"/>
                  </a:lnTo>
                  <a:lnTo>
                    <a:pt x="362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39" name="Google Shape;1239;p42"/>
            <p:cNvSpPr/>
            <p:nvPr/>
          </p:nvSpPr>
          <p:spPr>
            <a:xfrm>
              <a:off x="7015054" y="2521695"/>
              <a:ext cx="1115981" cy="646645"/>
            </a:xfrm>
            <a:custGeom>
              <a:avLst/>
              <a:gdLst/>
              <a:ahLst/>
              <a:cxnLst/>
              <a:rect l="l" t="t" r="r" b="b"/>
              <a:pathLst>
                <a:path w="7257" h="4205" extrusionOk="0">
                  <a:moveTo>
                    <a:pt x="3615" y="0"/>
                  </a:moveTo>
                  <a:lnTo>
                    <a:pt x="1" y="2102"/>
                  </a:lnTo>
                  <a:lnTo>
                    <a:pt x="3635" y="4204"/>
                  </a:lnTo>
                  <a:lnTo>
                    <a:pt x="7256" y="2102"/>
                  </a:lnTo>
                  <a:lnTo>
                    <a:pt x="3615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40" name="Google Shape;1240;p42"/>
            <p:cNvSpPr/>
            <p:nvPr/>
          </p:nvSpPr>
          <p:spPr>
            <a:xfrm>
              <a:off x="7184056" y="2619653"/>
              <a:ext cx="777973" cy="451652"/>
            </a:xfrm>
            <a:custGeom>
              <a:avLst/>
              <a:gdLst/>
              <a:ahLst/>
              <a:cxnLst/>
              <a:rect l="l" t="t" r="r" b="b"/>
              <a:pathLst>
                <a:path w="5059" h="2937" extrusionOk="0">
                  <a:moveTo>
                    <a:pt x="3615" y="1"/>
                  </a:moveTo>
                  <a:lnTo>
                    <a:pt x="0" y="2103"/>
                  </a:lnTo>
                  <a:lnTo>
                    <a:pt x="1438" y="2937"/>
                  </a:lnTo>
                  <a:lnTo>
                    <a:pt x="5059" y="835"/>
                  </a:lnTo>
                  <a:lnTo>
                    <a:pt x="3615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41" name="Google Shape;1241;p42"/>
            <p:cNvSpPr/>
            <p:nvPr/>
          </p:nvSpPr>
          <p:spPr>
            <a:xfrm>
              <a:off x="6459300" y="3565392"/>
              <a:ext cx="559144" cy="750908"/>
            </a:xfrm>
            <a:custGeom>
              <a:avLst/>
              <a:gdLst/>
              <a:ahLst/>
              <a:cxnLst/>
              <a:rect l="l" t="t" r="r" b="b"/>
              <a:pathLst>
                <a:path w="3636" h="4883" extrusionOk="0">
                  <a:moveTo>
                    <a:pt x="1" y="1"/>
                  </a:moveTo>
                  <a:lnTo>
                    <a:pt x="1" y="2781"/>
                  </a:lnTo>
                  <a:lnTo>
                    <a:pt x="3635" y="4883"/>
                  </a:lnTo>
                  <a:lnTo>
                    <a:pt x="3635" y="2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6628302" y="3662426"/>
              <a:ext cx="221136" cy="556991"/>
            </a:xfrm>
            <a:custGeom>
              <a:avLst/>
              <a:gdLst/>
              <a:ahLst/>
              <a:cxnLst/>
              <a:rect l="l" t="t" r="r" b="b"/>
              <a:pathLst>
                <a:path w="1438" h="3622" extrusionOk="0">
                  <a:moveTo>
                    <a:pt x="0" y="0"/>
                  </a:moveTo>
                  <a:lnTo>
                    <a:pt x="0" y="2787"/>
                  </a:lnTo>
                  <a:lnTo>
                    <a:pt x="1438" y="3621"/>
                  </a:lnTo>
                  <a:lnTo>
                    <a:pt x="1438" y="8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7018284" y="3565392"/>
              <a:ext cx="556991" cy="750908"/>
            </a:xfrm>
            <a:custGeom>
              <a:avLst/>
              <a:gdLst/>
              <a:ahLst/>
              <a:cxnLst/>
              <a:rect l="l" t="t" r="r" b="b"/>
              <a:pathLst>
                <a:path w="3622" h="4883" extrusionOk="0">
                  <a:moveTo>
                    <a:pt x="3621" y="1"/>
                  </a:moveTo>
                  <a:lnTo>
                    <a:pt x="0" y="2103"/>
                  </a:lnTo>
                  <a:lnTo>
                    <a:pt x="0" y="4883"/>
                  </a:lnTo>
                  <a:lnTo>
                    <a:pt x="3621" y="2781"/>
                  </a:lnTo>
                  <a:lnTo>
                    <a:pt x="362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6459300" y="3242149"/>
              <a:ext cx="1115981" cy="646645"/>
            </a:xfrm>
            <a:custGeom>
              <a:avLst/>
              <a:gdLst/>
              <a:ahLst/>
              <a:cxnLst/>
              <a:rect l="l" t="t" r="r" b="b"/>
              <a:pathLst>
                <a:path w="7257" h="4205" extrusionOk="0">
                  <a:moveTo>
                    <a:pt x="3615" y="1"/>
                  </a:moveTo>
                  <a:lnTo>
                    <a:pt x="1" y="2103"/>
                  </a:lnTo>
                  <a:lnTo>
                    <a:pt x="3635" y="4205"/>
                  </a:lnTo>
                  <a:lnTo>
                    <a:pt x="7256" y="2103"/>
                  </a:lnTo>
                  <a:lnTo>
                    <a:pt x="3615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6628302" y="3339183"/>
              <a:ext cx="777973" cy="451652"/>
            </a:xfrm>
            <a:custGeom>
              <a:avLst/>
              <a:gdLst/>
              <a:ahLst/>
              <a:cxnLst/>
              <a:rect l="l" t="t" r="r" b="b"/>
              <a:pathLst>
                <a:path w="5059" h="2937" extrusionOk="0">
                  <a:moveTo>
                    <a:pt x="3614" y="0"/>
                  </a:moveTo>
                  <a:lnTo>
                    <a:pt x="0" y="2102"/>
                  </a:lnTo>
                  <a:lnTo>
                    <a:pt x="1438" y="2937"/>
                  </a:lnTo>
                  <a:lnTo>
                    <a:pt x="5059" y="835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3600"/>
            </a:p>
          </p:txBody>
        </p:sp>
      </p:grpSp>
      <p:sp>
        <p:nvSpPr>
          <p:cNvPr id="1247" name="Google Shape;1247;p42"/>
          <p:cNvSpPr txBox="1"/>
          <p:nvPr/>
        </p:nvSpPr>
        <p:spPr>
          <a:xfrm>
            <a:off x="1443750" y="3235780"/>
            <a:ext cx="1382400" cy="498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4000" b="1" dirty="0">
                <a:solidFill>
                  <a:schemeClr val="bg1"/>
                </a:solidFill>
                <a:latin typeface="SVN-Gilroy Heavy" pitchFamily="2" charset="77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 sz="4000" b="1" dirty="0">
              <a:solidFill>
                <a:schemeClr val="bg1"/>
              </a:solidFill>
              <a:latin typeface="SVN-Gilroy Heavy" pitchFamily="2" charset="77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50" name="Google Shape;1250;p42"/>
          <p:cNvSpPr txBox="1"/>
          <p:nvPr/>
        </p:nvSpPr>
        <p:spPr>
          <a:xfrm>
            <a:off x="6429786" y="3009580"/>
            <a:ext cx="6602774" cy="9504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 defTabSz="137160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bg1"/>
                </a:solidFill>
                <a:latin typeface="SVN-Gilroy Black" pitchFamily="2" charset="77"/>
                <a:ea typeface="Roboto"/>
                <a:cs typeface="Arial" panose="020B0604020202020204" pitchFamily="34" charset="0"/>
              </a:defRPr>
            </a:lvl1pPr>
          </a:lstStyle>
          <a:p>
            <a:r>
              <a:rPr lang="en" dirty="0">
                <a:sym typeface="Roboto"/>
              </a:rPr>
              <a:t>MASTER TOEIC – 250đ SW</a:t>
            </a:r>
            <a:endParaRPr dirty="0">
              <a:sym typeface="Roboto"/>
            </a:endParaRPr>
          </a:p>
        </p:txBody>
      </p:sp>
      <p:sp>
        <p:nvSpPr>
          <p:cNvPr id="1251" name="Google Shape;1251;p42"/>
          <p:cNvSpPr txBox="1"/>
          <p:nvPr/>
        </p:nvSpPr>
        <p:spPr>
          <a:xfrm>
            <a:off x="4987043" y="4247944"/>
            <a:ext cx="7676938" cy="9504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 defTabSz="137160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bg1"/>
                </a:solidFill>
                <a:latin typeface="SVN-Gilroy Black" pitchFamily="2" charset="77"/>
                <a:ea typeface="Roboto"/>
                <a:cs typeface="Arial" panose="020B0604020202020204" pitchFamily="34" charset="0"/>
              </a:defRPr>
            </a:lvl1pPr>
          </a:lstStyle>
          <a:p>
            <a:r>
              <a:rPr lang="en-US" altLang="en-US" dirty="0"/>
              <a:t>SUBMARINE TOEIC – 700đ</a:t>
            </a:r>
            <a:endParaRPr dirty="0">
              <a:sym typeface="Roboto"/>
            </a:endParaRPr>
          </a:p>
        </p:txBody>
      </p:sp>
      <p:sp>
        <p:nvSpPr>
          <p:cNvPr id="1252" name="Google Shape;1252;p42"/>
          <p:cNvSpPr txBox="1"/>
          <p:nvPr/>
        </p:nvSpPr>
        <p:spPr>
          <a:xfrm>
            <a:off x="4418076" y="5476050"/>
            <a:ext cx="7322938" cy="9504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 defTabSz="137160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bg1"/>
                </a:solidFill>
                <a:latin typeface="SVN-Gilroy Black" pitchFamily="2" charset="77"/>
                <a:ea typeface="Roboto"/>
                <a:cs typeface="Arial" panose="020B0604020202020204" pitchFamily="34" charset="0"/>
              </a:defRPr>
            </a:lvl1pPr>
          </a:lstStyle>
          <a:p>
            <a:r>
              <a:rPr lang="en-US" altLang="en-US" dirty="0"/>
              <a:t>CAMP BOMB TOEIC – 450đ</a:t>
            </a:r>
            <a:endParaRPr dirty="0">
              <a:sym typeface="Roboto"/>
            </a:endParaRPr>
          </a:p>
        </p:txBody>
      </p:sp>
      <p:sp>
        <p:nvSpPr>
          <p:cNvPr id="1253" name="Google Shape;1253;p42"/>
          <p:cNvSpPr txBox="1"/>
          <p:nvPr/>
        </p:nvSpPr>
        <p:spPr>
          <a:xfrm>
            <a:off x="1443750" y="4448356"/>
            <a:ext cx="1382400" cy="498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lnSpc>
                <a:spcPct val="115000"/>
              </a:lnSpc>
              <a:defRPr sz="4000" b="1">
                <a:solidFill>
                  <a:schemeClr val="bg1"/>
                </a:solidFill>
                <a:latin typeface="SVN-Gilroy Heavy" pitchFamily="2" charset="77"/>
                <a:ea typeface="Fira Sans Extra Condensed"/>
                <a:cs typeface="Fira Sans Extra Condensed"/>
              </a:defRPr>
            </a:lvl1pPr>
          </a:lstStyle>
          <a:p>
            <a:r>
              <a:rPr lang="en" dirty="0">
                <a:sym typeface="Fira Sans Extra Condensed"/>
              </a:rPr>
              <a:t>04</a:t>
            </a:r>
            <a:endParaRPr dirty="0">
              <a:sym typeface="Fira Sans Extra Condensed"/>
            </a:endParaRPr>
          </a:p>
        </p:txBody>
      </p:sp>
      <p:sp>
        <p:nvSpPr>
          <p:cNvPr id="1254" name="Google Shape;1254;p42"/>
          <p:cNvSpPr txBox="1"/>
          <p:nvPr/>
        </p:nvSpPr>
        <p:spPr>
          <a:xfrm>
            <a:off x="1443750" y="5696918"/>
            <a:ext cx="1382400" cy="498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4000" b="1" dirty="0">
                <a:solidFill>
                  <a:schemeClr val="bg1"/>
                </a:solidFill>
                <a:latin typeface="SVN-Gilroy Heavy" pitchFamily="2" charset="77"/>
                <a:cs typeface="Fira Sans Extra Condensed"/>
                <a:sym typeface="Fira Sans Extra Condensed"/>
              </a:rPr>
              <a:t>03</a:t>
            </a:r>
            <a:endParaRPr sz="4000" b="1" dirty="0">
              <a:solidFill>
                <a:schemeClr val="bg1"/>
              </a:solidFill>
              <a:latin typeface="SVN-Gilroy Heavy" pitchFamily="2" charset="77"/>
              <a:cs typeface="Fira Sans Extra Condensed"/>
              <a:sym typeface="Fira Sans Extra Condensed"/>
            </a:endParaRPr>
          </a:p>
        </p:txBody>
      </p:sp>
      <p:sp>
        <p:nvSpPr>
          <p:cNvPr id="1257" name="Google Shape;1257;p42"/>
          <p:cNvSpPr txBox="1"/>
          <p:nvPr/>
        </p:nvSpPr>
        <p:spPr>
          <a:xfrm>
            <a:off x="3737469" y="6719278"/>
            <a:ext cx="7185277" cy="9504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 defTabSz="1371600" fontAlgn="base">
              <a:spcBef>
                <a:spcPct val="0"/>
              </a:spcBef>
              <a:spcAft>
                <a:spcPct val="0"/>
              </a:spcAft>
              <a:defRPr sz="4000" b="1">
                <a:solidFill>
                  <a:schemeClr val="bg1"/>
                </a:solidFill>
                <a:latin typeface="SVN-Gilroy Black" pitchFamily="2" charset="77"/>
                <a:ea typeface="Roboto"/>
                <a:cs typeface="Arial" panose="020B0604020202020204" pitchFamily="34" charset="0"/>
              </a:defRPr>
            </a:lvl1pPr>
          </a:lstStyle>
          <a:p>
            <a:r>
              <a:rPr lang="en-US" altLang="en-US" dirty="0"/>
              <a:t>BEGINNER’S TOEIC – 350đ</a:t>
            </a:r>
            <a:endParaRPr dirty="0">
              <a:sym typeface="Roboto"/>
            </a:endParaRPr>
          </a:p>
        </p:txBody>
      </p:sp>
      <p:sp>
        <p:nvSpPr>
          <p:cNvPr id="1258" name="Google Shape;1258;p42"/>
          <p:cNvSpPr txBox="1"/>
          <p:nvPr/>
        </p:nvSpPr>
        <p:spPr>
          <a:xfrm>
            <a:off x="3246108" y="7967840"/>
            <a:ext cx="5208872" cy="9504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r">
              <a:defRPr sz="2400">
                <a:solidFill>
                  <a:schemeClr val="bg1"/>
                </a:solidFill>
                <a:latin typeface="SVN-Gilroy Medium" pitchFamily="2" charset="77"/>
                <a:ea typeface="Roboto"/>
                <a:cs typeface="Roboto"/>
              </a:defRPr>
            </a:lvl1pPr>
          </a:lstStyle>
          <a:p>
            <a:pPr algn="ctr" defTabSz="13716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SVN-Gilroy Black" pitchFamily="2" charset="77"/>
                <a:cs typeface="Arial" panose="020B0604020202020204" pitchFamily="34" charset="0"/>
              </a:rPr>
              <a:t>FOUNDATION TOEIC </a:t>
            </a:r>
          </a:p>
        </p:txBody>
      </p:sp>
      <p:sp>
        <p:nvSpPr>
          <p:cNvPr id="1259" name="Google Shape;1259;p42"/>
          <p:cNvSpPr txBox="1"/>
          <p:nvPr/>
        </p:nvSpPr>
        <p:spPr>
          <a:xfrm>
            <a:off x="1443750" y="6945478"/>
            <a:ext cx="1382400" cy="498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4000" b="1" dirty="0">
                <a:solidFill>
                  <a:schemeClr val="bg1"/>
                </a:solidFill>
                <a:latin typeface="SVN-Gilroy Heavy" pitchFamily="2" charset="77"/>
                <a:cs typeface="Fira Sans Extra Condensed"/>
                <a:sym typeface="Fira Sans Extra Condensed"/>
              </a:rPr>
              <a:t>02</a:t>
            </a:r>
            <a:endParaRPr sz="4000" b="1" dirty="0">
              <a:solidFill>
                <a:schemeClr val="bg1"/>
              </a:solidFill>
              <a:latin typeface="SVN-Gilroy Heavy" pitchFamily="2" charset="77"/>
              <a:cs typeface="Fira Sans Extra Condensed"/>
              <a:sym typeface="Fira Sans Extra Condensed"/>
            </a:endParaRPr>
          </a:p>
        </p:txBody>
      </p:sp>
      <p:sp>
        <p:nvSpPr>
          <p:cNvPr id="1260" name="Google Shape;1260;p42"/>
          <p:cNvSpPr txBox="1"/>
          <p:nvPr/>
        </p:nvSpPr>
        <p:spPr>
          <a:xfrm>
            <a:off x="1443750" y="8194040"/>
            <a:ext cx="1382400" cy="498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" sz="4000" b="1" dirty="0">
                <a:solidFill>
                  <a:schemeClr val="bg1"/>
                </a:solidFill>
                <a:latin typeface="SVN-Gilroy Heavy" pitchFamily="2" charset="77"/>
                <a:cs typeface="Fira Sans Extra Condensed"/>
                <a:sym typeface="Fira Sans Extra Condensed"/>
              </a:rPr>
              <a:t>01</a:t>
            </a:r>
            <a:endParaRPr sz="4000" b="1" dirty="0">
              <a:solidFill>
                <a:schemeClr val="bg1"/>
              </a:solidFill>
              <a:latin typeface="SVN-Gilroy Heavy" pitchFamily="2" charset="77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id="{409CEDA2-EFAD-74D8-01C5-0EA83EE40D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7515" y="3009900"/>
            <a:ext cx="16132970" cy="32766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SVN-Gilroy" pitchFamily="50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SVN-Gilroy" pitchFamily="50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SVN-Gilroy" pitchFamily="50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SVN-Gilroy" pitchFamily="50" charset="0"/>
              </a:defRPr>
            </a:lvl9pPr>
          </a:lstStyle>
          <a:p>
            <a:pPr algn="ctr" defTabSz="1371600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2000" b="1" dirty="0">
                <a:solidFill>
                  <a:srgbClr val="0D45F5"/>
                </a:solidFill>
                <a:latin typeface="SVN-Gilroy Black" pitchFamily="50" charset="0"/>
              </a:rPr>
              <a:t>TIMELINE</a:t>
            </a:r>
            <a:br>
              <a:rPr lang="en-US" altLang="en-US" sz="12000" b="1" dirty="0">
                <a:solidFill>
                  <a:srgbClr val="0D45F5"/>
                </a:solidFill>
                <a:latin typeface="SVN-Gilroy Black" pitchFamily="50" charset="0"/>
              </a:rPr>
            </a:br>
            <a:r>
              <a:rPr lang="en-US" altLang="en-US" sz="12000" b="1" dirty="0">
                <a:solidFill>
                  <a:srgbClr val="0D45F5"/>
                </a:solidFill>
                <a:latin typeface="SVN-Gilroy Black" pitchFamily="50" charset="0"/>
              </a:rPr>
              <a:t>CHƯƠNG TRÌNH HỌC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8" name="Google Shape;1188;p41"/>
          <p:cNvCxnSpPr>
            <a:cxnSpLocks/>
          </p:cNvCxnSpPr>
          <p:nvPr/>
        </p:nvCxnSpPr>
        <p:spPr>
          <a:xfrm flipH="1">
            <a:off x="3796517" y="2171400"/>
            <a:ext cx="6182" cy="691515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189" name="Google Shape;1189;p41"/>
          <p:cNvCxnSpPr>
            <a:cxnSpLocks/>
          </p:cNvCxnSpPr>
          <p:nvPr/>
        </p:nvCxnSpPr>
        <p:spPr>
          <a:xfrm flipH="1">
            <a:off x="6401686" y="2171400"/>
            <a:ext cx="17841" cy="691515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190" name="Google Shape;1190;p41"/>
          <p:cNvCxnSpPr>
            <a:cxnSpLocks/>
          </p:cNvCxnSpPr>
          <p:nvPr/>
        </p:nvCxnSpPr>
        <p:spPr>
          <a:xfrm flipH="1">
            <a:off x="9011215" y="2171400"/>
            <a:ext cx="6139" cy="691515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191" name="Google Shape;1191;p41"/>
          <p:cNvCxnSpPr>
            <a:cxnSpLocks/>
          </p:cNvCxnSpPr>
          <p:nvPr/>
        </p:nvCxnSpPr>
        <p:spPr>
          <a:xfrm flipH="1">
            <a:off x="14262031" y="2171400"/>
            <a:ext cx="1654" cy="68994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1192" name="Google Shape;1192;p41"/>
          <p:cNvSpPr/>
          <p:nvPr/>
        </p:nvSpPr>
        <p:spPr>
          <a:xfrm>
            <a:off x="11642572" y="1537648"/>
            <a:ext cx="2626837" cy="642619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1193" name="Google Shape;1193;p41"/>
          <p:cNvSpPr/>
          <p:nvPr/>
        </p:nvSpPr>
        <p:spPr>
          <a:xfrm>
            <a:off x="6415799" y="1531871"/>
            <a:ext cx="2609675" cy="6444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1195" name="Google Shape;1195;p41"/>
          <p:cNvSpPr/>
          <p:nvPr/>
        </p:nvSpPr>
        <p:spPr>
          <a:xfrm>
            <a:off x="1194204" y="1533650"/>
            <a:ext cx="2614267" cy="63774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1196" name="Google Shape;1196;p41"/>
          <p:cNvSpPr txBox="1">
            <a:spLocks noGrp="1"/>
          </p:cNvSpPr>
          <p:nvPr>
            <p:ph type="title"/>
          </p:nvPr>
        </p:nvSpPr>
        <p:spPr>
          <a:xfrm>
            <a:off x="1161487" y="321475"/>
            <a:ext cx="15699455" cy="96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vert="horz" wrap="square" lIns="182850" tIns="182850" rIns="182850" bIns="182850" numCol="1" anchor="ctr" anchorCtr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" sz="5400" dirty="0" err="1">
                <a:solidFill>
                  <a:srgbClr val="0D45F5"/>
                </a:solidFill>
              </a:rPr>
              <a:t>Trong</a:t>
            </a:r>
            <a:r>
              <a:rPr lang="en" sz="5400" dirty="0">
                <a:solidFill>
                  <a:srgbClr val="0D45F5"/>
                </a:solidFill>
              </a:rPr>
              <a:t> 12 </a:t>
            </a:r>
            <a:r>
              <a:rPr lang="en" sz="5400" dirty="0" err="1">
                <a:solidFill>
                  <a:srgbClr val="0D45F5"/>
                </a:solidFill>
              </a:rPr>
              <a:t>buổi</a:t>
            </a:r>
            <a:r>
              <a:rPr lang="en" sz="5400" dirty="0">
                <a:solidFill>
                  <a:srgbClr val="0D45F5"/>
                </a:solidFill>
              </a:rPr>
              <a:t> </a:t>
            </a:r>
            <a:r>
              <a:rPr lang="en" sz="5400" dirty="0" err="1">
                <a:solidFill>
                  <a:srgbClr val="0D45F5"/>
                </a:solidFill>
              </a:rPr>
              <a:t>tới</a:t>
            </a:r>
            <a:r>
              <a:rPr lang="en" sz="5400" dirty="0">
                <a:solidFill>
                  <a:srgbClr val="0D45F5"/>
                </a:solidFill>
              </a:rPr>
              <a:t>:</a:t>
            </a:r>
            <a:endParaRPr sz="5400" dirty="0">
              <a:solidFill>
                <a:srgbClr val="0D45F5"/>
              </a:solidFill>
            </a:endParaRPr>
          </a:p>
        </p:txBody>
      </p:sp>
      <p:sp>
        <p:nvSpPr>
          <p:cNvPr id="1197" name="Google Shape;1197;p41"/>
          <p:cNvSpPr txBox="1"/>
          <p:nvPr/>
        </p:nvSpPr>
        <p:spPr>
          <a:xfrm>
            <a:off x="1178041" y="1552954"/>
            <a:ext cx="2609504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3200" b="1" dirty="0">
                <a:solidFill>
                  <a:schemeClr val="bg1"/>
                </a:solidFill>
                <a:latin typeface="SVN-Gilroy" panose="00000500000000000000" pitchFamily="50" charset="0"/>
                <a:ea typeface="Fira Sans Extra Condensed SemiBold"/>
                <a:cs typeface="Fira Sans Extra Condensed SemiBold"/>
                <a:sym typeface="Fira Sans Extra Condensed SemiBold"/>
              </a:rPr>
              <a:t>Lesson 1</a:t>
            </a:r>
            <a:endParaRPr sz="3200" b="1" dirty="0">
              <a:solidFill>
                <a:schemeClr val="bg1"/>
              </a:solidFill>
              <a:latin typeface="SVN-Gilroy" panose="00000500000000000000" pitchFamily="50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99" name="Google Shape;1199;p41"/>
          <p:cNvSpPr txBox="1"/>
          <p:nvPr/>
        </p:nvSpPr>
        <p:spPr>
          <a:xfrm>
            <a:off x="6414316" y="1552954"/>
            <a:ext cx="2604873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3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sp>
        <p:nvSpPr>
          <p:cNvPr id="1210" name="Google Shape;1210;p41"/>
          <p:cNvSpPr/>
          <p:nvPr/>
        </p:nvSpPr>
        <p:spPr>
          <a:xfrm>
            <a:off x="9025656" y="1533651"/>
            <a:ext cx="2618274" cy="64261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1200" name="Google Shape;1200;p41"/>
          <p:cNvSpPr txBox="1"/>
          <p:nvPr/>
        </p:nvSpPr>
        <p:spPr>
          <a:xfrm>
            <a:off x="9023654" y="1552954"/>
            <a:ext cx="2612805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4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cxnSp>
        <p:nvCxnSpPr>
          <p:cNvPr id="8" name="Google Shape;1190;p41">
            <a:extLst>
              <a:ext uri="{FF2B5EF4-FFF2-40B4-BE49-F238E27FC236}">
                <a16:creationId xmlns:a16="http://schemas.microsoft.com/office/drawing/2014/main" id="{499E6F06-0832-50AB-7FB3-6982F212FDFC}"/>
              </a:ext>
            </a:extLst>
          </p:cNvPr>
          <p:cNvCxnSpPr>
            <a:cxnSpLocks/>
          </p:cNvCxnSpPr>
          <p:nvPr/>
        </p:nvCxnSpPr>
        <p:spPr>
          <a:xfrm>
            <a:off x="11639481" y="2176271"/>
            <a:ext cx="1529" cy="6915150"/>
          </a:xfrm>
          <a:prstGeom prst="straightConnector1">
            <a:avLst/>
          </a:prstGeom>
          <a:noFill/>
          <a:ln w="9525" cap="flat" cmpd="sng">
            <a:solidFill>
              <a:srgbClr val="FF7D4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9" name="Google Shape;1192;p41">
            <a:extLst>
              <a:ext uri="{FF2B5EF4-FFF2-40B4-BE49-F238E27FC236}">
                <a16:creationId xmlns:a16="http://schemas.microsoft.com/office/drawing/2014/main" id="{F8706621-BE58-A971-F1BC-D3628888F605}"/>
              </a:ext>
            </a:extLst>
          </p:cNvPr>
          <p:cNvSpPr/>
          <p:nvPr/>
        </p:nvSpPr>
        <p:spPr>
          <a:xfrm>
            <a:off x="14270938" y="1539406"/>
            <a:ext cx="2623174" cy="64440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1211" name="Google Shape;1211;p41"/>
          <p:cNvSpPr txBox="1"/>
          <p:nvPr/>
        </p:nvSpPr>
        <p:spPr>
          <a:xfrm>
            <a:off x="11638320" y="1558103"/>
            <a:ext cx="2627701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5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sp>
        <p:nvSpPr>
          <p:cNvPr id="10" name="Google Shape;1211;p41">
            <a:extLst>
              <a:ext uri="{FF2B5EF4-FFF2-40B4-BE49-F238E27FC236}">
                <a16:creationId xmlns:a16="http://schemas.microsoft.com/office/drawing/2014/main" id="{58767641-F1DF-3F87-A4A6-A89D6BB84E2C}"/>
              </a:ext>
            </a:extLst>
          </p:cNvPr>
          <p:cNvSpPr txBox="1"/>
          <p:nvPr/>
        </p:nvSpPr>
        <p:spPr>
          <a:xfrm>
            <a:off x="15107473" y="3492048"/>
            <a:ext cx="2616881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5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cxnSp>
        <p:nvCxnSpPr>
          <p:cNvPr id="11" name="Google Shape;1191;p41">
            <a:extLst>
              <a:ext uri="{FF2B5EF4-FFF2-40B4-BE49-F238E27FC236}">
                <a16:creationId xmlns:a16="http://schemas.microsoft.com/office/drawing/2014/main" id="{EDA5EC47-BA1A-CEDA-9D8D-0654229949B5}"/>
              </a:ext>
            </a:extLst>
          </p:cNvPr>
          <p:cNvCxnSpPr>
            <a:cxnSpLocks/>
          </p:cNvCxnSpPr>
          <p:nvPr/>
        </p:nvCxnSpPr>
        <p:spPr>
          <a:xfrm>
            <a:off x="16881705" y="2171399"/>
            <a:ext cx="5771" cy="6899401"/>
          </a:xfrm>
          <a:prstGeom prst="straightConnector1">
            <a:avLst/>
          </a:prstGeom>
          <a:noFill/>
          <a:ln w="9525" cap="flat" cmpd="sng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19" name="Google Shape;1218;p41">
            <a:extLst>
              <a:ext uri="{FF2B5EF4-FFF2-40B4-BE49-F238E27FC236}">
                <a16:creationId xmlns:a16="http://schemas.microsoft.com/office/drawing/2014/main" id="{0E8B8647-4655-65C6-C639-C4F2C43758BF}"/>
              </a:ext>
            </a:extLst>
          </p:cNvPr>
          <p:cNvSpPr txBox="1"/>
          <p:nvPr/>
        </p:nvSpPr>
        <p:spPr>
          <a:xfrm>
            <a:off x="1269802" y="2793948"/>
            <a:ext cx="2414585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-US" sz="2400" b="1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Part 1: </a:t>
            </a:r>
          </a:p>
          <a:p>
            <a:pPr algn="ctr"/>
            <a:r>
              <a:rPr lang="en-US" sz="2400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Luyện đề tổng hợp</a:t>
            </a:r>
            <a:endParaRPr sz="2400" dirty="0">
              <a:solidFill>
                <a:schemeClr val="dk1"/>
              </a:solidFill>
              <a:latin typeface="SVN-Gilroy" panose="00000500000000000000" pitchFamily="50" charset="0"/>
              <a:ea typeface="Roboto"/>
              <a:cs typeface="Roboto"/>
              <a:sym typeface="Roboto"/>
            </a:endParaRPr>
          </a:p>
        </p:txBody>
      </p:sp>
      <p:cxnSp>
        <p:nvCxnSpPr>
          <p:cNvPr id="20" name="Google Shape;1188;p41">
            <a:extLst>
              <a:ext uri="{FF2B5EF4-FFF2-40B4-BE49-F238E27FC236}">
                <a16:creationId xmlns:a16="http://schemas.microsoft.com/office/drawing/2014/main" id="{35E4F92D-7511-262F-E72B-AA349E388EA8}"/>
              </a:ext>
            </a:extLst>
          </p:cNvPr>
          <p:cNvCxnSpPr>
            <a:cxnSpLocks/>
          </p:cNvCxnSpPr>
          <p:nvPr/>
        </p:nvCxnSpPr>
        <p:spPr>
          <a:xfrm flipH="1">
            <a:off x="1188022" y="2171400"/>
            <a:ext cx="12104" cy="691515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21" name="Google Shape;1192;p41">
            <a:extLst>
              <a:ext uri="{FF2B5EF4-FFF2-40B4-BE49-F238E27FC236}">
                <a16:creationId xmlns:a16="http://schemas.microsoft.com/office/drawing/2014/main" id="{819DD416-63B5-BEC0-7B45-B084BFF583A3}"/>
              </a:ext>
            </a:extLst>
          </p:cNvPr>
          <p:cNvSpPr/>
          <p:nvPr/>
        </p:nvSpPr>
        <p:spPr>
          <a:xfrm>
            <a:off x="11649294" y="5436494"/>
            <a:ext cx="2620116" cy="644400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22" name="Google Shape;1193;p41">
            <a:extLst>
              <a:ext uri="{FF2B5EF4-FFF2-40B4-BE49-F238E27FC236}">
                <a16:creationId xmlns:a16="http://schemas.microsoft.com/office/drawing/2014/main" id="{27B98762-CF95-CD5B-F2C4-6398468AECD1}"/>
              </a:ext>
            </a:extLst>
          </p:cNvPr>
          <p:cNvSpPr/>
          <p:nvPr/>
        </p:nvSpPr>
        <p:spPr>
          <a:xfrm>
            <a:off x="6403883" y="5435833"/>
            <a:ext cx="2612248" cy="6444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23" name="Google Shape;1194;p41">
            <a:extLst>
              <a:ext uri="{FF2B5EF4-FFF2-40B4-BE49-F238E27FC236}">
                <a16:creationId xmlns:a16="http://schemas.microsoft.com/office/drawing/2014/main" id="{B49B7CE5-E409-BAC5-AF13-047F467F15CE}"/>
              </a:ext>
            </a:extLst>
          </p:cNvPr>
          <p:cNvSpPr/>
          <p:nvPr/>
        </p:nvSpPr>
        <p:spPr>
          <a:xfrm>
            <a:off x="3807873" y="5436494"/>
            <a:ext cx="2608265" cy="6444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24" name="Google Shape;1195;p41">
            <a:extLst>
              <a:ext uri="{FF2B5EF4-FFF2-40B4-BE49-F238E27FC236}">
                <a16:creationId xmlns:a16="http://schemas.microsoft.com/office/drawing/2014/main" id="{0D2BC194-02D9-E346-DA9E-4756B581B99E}"/>
              </a:ext>
            </a:extLst>
          </p:cNvPr>
          <p:cNvSpPr/>
          <p:nvPr/>
        </p:nvSpPr>
        <p:spPr>
          <a:xfrm>
            <a:off x="1190815" y="5436494"/>
            <a:ext cx="2614267" cy="6444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25" name="Google Shape;1197;p41">
            <a:extLst>
              <a:ext uri="{FF2B5EF4-FFF2-40B4-BE49-F238E27FC236}">
                <a16:creationId xmlns:a16="http://schemas.microsoft.com/office/drawing/2014/main" id="{5063A24F-2967-6D87-C60C-581015B8402A}"/>
              </a:ext>
            </a:extLst>
          </p:cNvPr>
          <p:cNvSpPr txBox="1"/>
          <p:nvPr/>
        </p:nvSpPr>
        <p:spPr>
          <a:xfrm>
            <a:off x="1195579" y="5466089"/>
            <a:ext cx="2609504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3200" b="1" dirty="0">
                <a:solidFill>
                  <a:schemeClr val="bg1"/>
                </a:solidFill>
                <a:latin typeface="SVN-Gilroy" panose="00000500000000000000" pitchFamily="50" charset="0"/>
                <a:ea typeface="Fira Sans Extra Condensed SemiBold"/>
                <a:cs typeface="Fira Sans Extra Condensed SemiBold"/>
                <a:sym typeface="Fira Sans Extra Condensed SemiBold"/>
              </a:rPr>
              <a:t>Lesson 7</a:t>
            </a:r>
            <a:endParaRPr sz="3200" b="1" dirty="0">
              <a:solidFill>
                <a:schemeClr val="bg1"/>
              </a:solidFill>
              <a:latin typeface="SVN-Gilroy" panose="00000500000000000000" pitchFamily="50" charset="0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26" name="Google Shape;1198;p41">
            <a:extLst>
              <a:ext uri="{FF2B5EF4-FFF2-40B4-BE49-F238E27FC236}">
                <a16:creationId xmlns:a16="http://schemas.microsoft.com/office/drawing/2014/main" id="{0440B15D-CC00-7C56-33E3-F63F480D7693}"/>
              </a:ext>
            </a:extLst>
          </p:cNvPr>
          <p:cNvSpPr txBox="1"/>
          <p:nvPr/>
        </p:nvSpPr>
        <p:spPr>
          <a:xfrm>
            <a:off x="3824482" y="5466089"/>
            <a:ext cx="2579998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8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sp>
        <p:nvSpPr>
          <p:cNvPr id="27" name="Google Shape;1199;p41">
            <a:extLst>
              <a:ext uri="{FF2B5EF4-FFF2-40B4-BE49-F238E27FC236}">
                <a16:creationId xmlns:a16="http://schemas.microsoft.com/office/drawing/2014/main" id="{C1EFA843-5255-974D-8D82-AD88D13F93B0}"/>
              </a:ext>
            </a:extLst>
          </p:cNvPr>
          <p:cNvSpPr txBox="1"/>
          <p:nvPr/>
        </p:nvSpPr>
        <p:spPr>
          <a:xfrm>
            <a:off x="6410661" y="5462448"/>
            <a:ext cx="2604873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9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sp>
        <p:nvSpPr>
          <p:cNvPr id="28" name="Google Shape;1210;p41">
            <a:extLst>
              <a:ext uri="{FF2B5EF4-FFF2-40B4-BE49-F238E27FC236}">
                <a16:creationId xmlns:a16="http://schemas.microsoft.com/office/drawing/2014/main" id="{9CCA0B97-077B-2405-CF1E-26A6F9D3F338}"/>
              </a:ext>
            </a:extLst>
          </p:cNvPr>
          <p:cNvSpPr/>
          <p:nvPr/>
        </p:nvSpPr>
        <p:spPr>
          <a:xfrm>
            <a:off x="9026636" y="5435833"/>
            <a:ext cx="2611684" cy="644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29" name="Google Shape;1200;p41">
            <a:extLst>
              <a:ext uri="{FF2B5EF4-FFF2-40B4-BE49-F238E27FC236}">
                <a16:creationId xmlns:a16="http://schemas.microsoft.com/office/drawing/2014/main" id="{F32B4A0B-9CFA-F2F6-C3C2-BD900DDDCABD}"/>
              </a:ext>
            </a:extLst>
          </p:cNvPr>
          <p:cNvSpPr txBox="1"/>
          <p:nvPr/>
        </p:nvSpPr>
        <p:spPr>
          <a:xfrm>
            <a:off x="9018923" y="5462448"/>
            <a:ext cx="2612805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10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sp>
        <p:nvSpPr>
          <p:cNvPr id="30" name="Google Shape;1192;p41">
            <a:extLst>
              <a:ext uri="{FF2B5EF4-FFF2-40B4-BE49-F238E27FC236}">
                <a16:creationId xmlns:a16="http://schemas.microsoft.com/office/drawing/2014/main" id="{C8B62E86-CC87-B452-264A-D270BF1CC81A}"/>
              </a:ext>
            </a:extLst>
          </p:cNvPr>
          <p:cNvSpPr/>
          <p:nvPr/>
        </p:nvSpPr>
        <p:spPr>
          <a:xfrm>
            <a:off x="14270938" y="5436494"/>
            <a:ext cx="2615529" cy="644400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31" name="Google Shape;1211;p41">
            <a:extLst>
              <a:ext uri="{FF2B5EF4-FFF2-40B4-BE49-F238E27FC236}">
                <a16:creationId xmlns:a16="http://schemas.microsoft.com/office/drawing/2014/main" id="{E24AD546-002A-C345-D9A4-040BCD28CEE4}"/>
              </a:ext>
            </a:extLst>
          </p:cNvPr>
          <p:cNvSpPr txBox="1"/>
          <p:nvPr/>
        </p:nvSpPr>
        <p:spPr>
          <a:xfrm>
            <a:off x="11647765" y="5462448"/>
            <a:ext cx="2620116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11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sp>
        <p:nvSpPr>
          <p:cNvPr id="32" name="Google Shape;1211;p41">
            <a:extLst>
              <a:ext uri="{FF2B5EF4-FFF2-40B4-BE49-F238E27FC236}">
                <a16:creationId xmlns:a16="http://schemas.microsoft.com/office/drawing/2014/main" id="{4A6566E4-0D3B-4CB7-6649-472E29AD7719}"/>
              </a:ext>
            </a:extLst>
          </p:cNvPr>
          <p:cNvSpPr txBox="1"/>
          <p:nvPr/>
        </p:nvSpPr>
        <p:spPr>
          <a:xfrm>
            <a:off x="14264824" y="5457299"/>
            <a:ext cx="2616881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12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cxnSp>
        <p:nvCxnSpPr>
          <p:cNvPr id="38" name="Google Shape;1190;p41">
            <a:extLst>
              <a:ext uri="{FF2B5EF4-FFF2-40B4-BE49-F238E27FC236}">
                <a16:creationId xmlns:a16="http://schemas.microsoft.com/office/drawing/2014/main" id="{D938BE47-6CEE-F590-AD2F-5A3C951270A7}"/>
              </a:ext>
            </a:extLst>
          </p:cNvPr>
          <p:cNvCxnSpPr>
            <a:cxnSpLocks/>
          </p:cNvCxnSpPr>
          <p:nvPr/>
        </p:nvCxnSpPr>
        <p:spPr>
          <a:xfrm flipV="1">
            <a:off x="1188022" y="9070800"/>
            <a:ext cx="15699454" cy="15750"/>
          </a:xfrm>
          <a:prstGeom prst="straightConnector1">
            <a:avLst/>
          </a:prstGeom>
          <a:noFill/>
          <a:ln w="28575" cap="flat" cmpd="sng">
            <a:solidFill>
              <a:srgbClr val="FF7D4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50" name="Google Shape;1194;p41">
            <a:extLst>
              <a:ext uri="{FF2B5EF4-FFF2-40B4-BE49-F238E27FC236}">
                <a16:creationId xmlns:a16="http://schemas.microsoft.com/office/drawing/2014/main" id="{288F530B-B458-757E-E87F-6CD5AC4655B8}"/>
              </a:ext>
            </a:extLst>
          </p:cNvPr>
          <p:cNvSpPr/>
          <p:nvPr/>
        </p:nvSpPr>
        <p:spPr>
          <a:xfrm>
            <a:off x="3805742" y="1532532"/>
            <a:ext cx="2608265" cy="6444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latin typeface="SVN-Gilroy" panose="00000500000000000000" pitchFamily="50" charset="0"/>
            </a:endParaRPr>
          </a:p>
        </p:txBody>
      </p:sp>
      <p:sp>
        <p:nvSpPr>
          <p:cNvPr id="49" name="Google Shape;1198;p41">
            <a:extLst>
              <a:ext uri="{FF2B5EF4-FFF2-40B4-BE49-F238E27FC236}">
                <a16:creationId xmlns:a16="http://schemas.microsoft.com/office/drawing/2014/main" id="{A0630133-D84E-F0A5-9DB8-F7FA8A82C7DE}"/>
              </a:ext>
            </a:extLst>
          </p:cNvPr>
          <p:cNvSpPr txBox="1"/>
          <p:nvPr/>
        </p:nvSpPr>
        <p:spPr>
          <a:xfrm>
            <a:off x="3810000" y="1562100"/>
            <a:ext cx="2605169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2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sp>
        <p:nvSpPr>
          <p:cNvPr id="51" name="Google Shape;1211;p41">
            <a:extLst>
              <a:ext uri="{FF2B5EF4-FFF2-40B4-BE49-F238E27FC236}">
                <a16:creationId xmlns:a16="http://schemas.microsoft.com/office/drawing/2014/main" id="{97F9043A-CA3C-30BD-FD7B-96406CE1D4C7}"/>
              </a:ext>
            </a:extLst>
          </p:cNvPr>
          <p:cNvSpPr txBox="1"/>
          <p:nvPr/>
        </p:nvSpPr>
        <p:spPr>
          <a:xfrm>
            <a:off x="14264824" y="1547805"/>
            <a:ext cx="2624702" cy="5742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3200" b="1">
                <a:solidFill>
                  <a:schemeClr val="bg1"/>
                </a:solidFill>
                <a:latin typeface="SVN-Gilroy" pitchFamily="2" charset="77"/>
                <a:ea typeface="Fira Sans Extra Condensed SemiBold"/>
                <a:cs typeface="Fira Sans Extra Condensed SemiBold"/>
              </a:defRPr>
            </a:lvl1pPr>
          </a:lstStyle>
          <a:p>
            <a:r>
              <a:rPr lang="en" dirty="0">
                <a:latin typeface="SVN-Gilroy" panose="00000500000000000000" pitchFamily="50" charset="0"/>
                <a:sym typeface="Fira Sans Extra Condensed SemiBold"/>
              </a:rPr>
              <a:t>Lesson 6</a:t>
            </a:r>
            <a:endParaRPr dirty="0">
              <a:latin typeface="SVN-Gilroy" panose="00000500000000000000" pitchFamily="50" charset="0"/>
              <a:sym typeface="Fira Sans Extra Condensed SemiBold"/>
            </a:endParaRPr>
          </a:p>
        </p:txBody>
      </p:sp>
      <p:sp>
        <p:nvSpPr>
          <p:cNvPr id="2" name="Google Shape;1218;p41">
            <a:extLst>
              <a:ext uri="{FF2B5EF4-FFF2-40B4-BE49-F238E27FC236}">
                <a16:creationId xmlns:a16="http://schemas.microsoft.com/office/drawing/2014/main" id="{9ABE1D44-4C57-A09F-A805-DEE2CC2FDAF8}"/>
              </a:ext>
            </a:extLst>
          </p:cNvPr>
          <p:cNvSpPr txBox="1"/>
          <p:nvPr/>
        </p:nvSpPr>
        <p:spPr>
          <a:xfrm>
            <a:off x="3897786" y="2793948"/>
            <a:ext cx="2414585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-GB" sz="2400" b="1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Part 2: </a:t>
            </a:r>
          </a:p>
          <a:p>
            <a:pPr algn="ctr"/>
            <a:r>
              <a:rPr lang="en-GB" sz="2400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Câu hỏi Who + Where + When</a:t>
            </a:r>
            <a:endParaRPr sz="2400" dirty="0">
              <a:solidFill>
                <a:schemeClr val="dk1"/>
              </a:solidFill>
              <a:latin typeface="SVN-Gilroy" panose="00000500000000000000" pitchFamily="50" charset="0"/>
              <a:ea typeface="Roboto"/>
              <a:cs typeface="Roboto"/>
              <a:sym typeface="Roboto"/>
            </a:endParaRPr>
          </a:p>
        </p:txBody>
      </p:sp>
      <p:sp>
        <p:nvSpPr>
          <p:cNvPr id="3" name="Google Shape;1218;p41">
            <a:extLst>
              <a:ext uri="{FF2B5EF4-FFF2-40B4-BE49-F238E27FC236}">
                <a16:creationId xmlns:a16="http://schemas.microsoft.com/office/drawing/2014/main" id="{ADA1A3BB-6B17-4201-8462-49DBC6777AA5}"/>
              </a:ext>
            </a:extLst>
          </p:cNvPr>
          <p:cNvSpPr txBox="1"/>
          <p:nvPr/>
        </p:nvSpPr>
        <p:spPr>
          <a:xfrm>
            <a:off x="6509459" y="2761339"/>
            <a:ext cx="2414585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-GB" sz="2400" b="1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Part 2: </a:t>
            </a:r>
          </a:p>
          <a:p>
            <a:pPr algn="ctr"/>
            <a:r>
              <a:rPr lang="en-GB" sz="2400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Câu hỏi What/ Which + Why + How</a:t>
            </a:r>
            <a:endParaRPr sz="2400" dirty="0">
              <a:solidFill>
                <a:schemeClr val="dk1"/>
              </a:solidFill>
              <a:latin typeface="SVN-Gilroy" panose="00000500000000000000" pitchFamily="50" charset="0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1218;p41">
            <a:extLst>
              <a:ext uri="{FF2B5EF4-FFF2-40B4-BE49-F238E27FC236}">
                <a16:creationId xmlns:a16="http://schemas.microsoft.com/office/drawing/2014/main" id="{E20951BE-8BF8-11DE-ECC6-815EA57231F2}"/>
              </a:ext>
            </a:extLst>
          </p:cNvPr>
          <p:cNvSpPr txBox="1"/>
          <p:nvPr/>
        </p:nvSpPr>
        <p:spPr>
          <a:xfrm>
            <a:off x="9072033" y="2793948"/>
            <a:ext cx="2516303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-GB" sz="2400" b="1">
                <a:solidFill>
                  <a:schemeClr val="dk1"/>
                </a:solidFill>
                <a:latin typeface="SVN-Gilroy Medium" pitchFamily="2" charset="77"/>
                <a:ea typeface="Roboto"/>
                <a:cs typeface="Roboto"/>
                <a:sym typeface="Roboto"/>
              </a:rPr>
              <a:t>Part 2: </a:t>
            </a:r>
          </a:p>
          <a:p>
            <a:pPr algn="ctr"/>
            <a:r>
              <a:rPr lang="en-GB" sz="2400">
                <a:solidFill>
                  <a:schemeClr val="dk1"/>
                </a:solidFill>
                <a:latin typeface="SVN-Gilroy Medium" pitchFamily="2" charset="77"/>
                <a:ea typeface="Roboto"/>
                <a:cs typeface="Roboto"/>
                <a:sym typeface="Roboto"/>
              </a:rPr>
              <a:t>Câu hỏi Nghi vấn Yes/No</a:t>
            </a:r>
            <a:endParaRPr sz="2400" dirty="0">
              <a:solidFill>
                <a:schemeClr val="dk1"/>
              </a:solidFill>
              <a:latin typeface="SVN-Gilroy" panose="00000500000000000000" pitchFamily="50" charset="0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218;p41">
            <a:extLst>
              <a:ext uri="{FF2B5EF4-FFF2-40B4-BE49-F238E27FC236}">
                <a16:creationId xmlns:a16="http://schemas.microsoft.com/office/drawing/2014/main" id="{181B85E8-8A4F-13DA-7E02-BDA35F649E8C}"/>
              </a:ext>
            </a:extLst>
          </p:cNvPr>
          <p:cNvSpPr txBox="1"/>
          <p:nvPr/>
        </p:nvSpPr>
        <p:spPr>
          <a:xfrm>
            <a:off x="11698720" y="2761339"/>
            <a:ext cx="2506900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vi-VN" sz="2400" b="1">
                <a:solidFill>
                  <a:schemeClr val="dk1"/>
                </a:solidFill>
                <a:latin typeface="SVN-Gilroy Medium" pitchFamily="2" charset="77"/>
                <a:ea typeface="Roboto"/>
                <a:cs typeface="Roboto"/>
                <a:sym typeface="Roboto"/>
              </a:rPr>
              <a:t>Part 2: </a:t>
            </a:r>
            <a:endParaRPr lang="en-US" sz="2400" b="1">
              <a:solidFill>
                <a:schemeClr val="dk1"/>
              </a:solidFill>
              <a:latin typeface="SVN-Gilroy Medium" pitchFamily="2" charset="77"/>
              <a:ea typeface="Roboto"/>
              <a:cs typeface="Roboto"/>
              <a:sym typeface="Roboto"/>
            </a:endParaRPr>
          </a:p>
          <a:p>
            <a:pPr algn="ctr"/>
            <a:r>
              <a:rPr lang="vi-VN" sz="2400">
                <a:solidFill>
                  <a:schemeClr val="dk1"/>
                </a:solidFill>
                <a:latin typeface="SVN-Gilroy Medium" pitchFamily="2" charset="77"/>
                <a:ea typeface="Roboto"/>
                <a:cs typeface="Roboto"/>
                <a:sym typeface="Roboto"/>
              </a:rPr>
              <a:t>Câu hỏi Đuôi, Trần thuật</a:t>
            </a:r>
            <a:endParaRPr sz="2400" dirty="0">
              <a:solidFill>
                <a:schemeClr val="dk1"/>
              </a:solidFill>
              <a:latin typeface="SVN-Gilroy" panose="00000500000000000000" pitchFamily="50" charset="0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18;p41">
            <a:extLst>
              <a:ext uri="{FF2B5EF4-FFF2-40B4-BE49-F238E27FC236}">
                <a16:creationId xmlns:a16="http://schemas.microsoft.com/office/drawing/2014/main" id="{F1418670-A75F-165F-9DE2-297B64782C73}"/>
              </a:ext>
            </a:extLst>
          </p:cNvPr>
          <p:cNvSpPr txBox="1"/>
          <p:nvPr/>
        </p:nvSpPr>
        <p:spPr>
          <a:xfrm>
            <a:off x="14375233" y="2765248"/>
            <a:ext cx="2433058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-US" sz="2400" b="1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Part 2: </a:t>
            </a:r>
          </a:p>
          <a:p>
            <a:pPr algn="ctr"/>
            <a:r>
              <a:rPr lang="en-US" sz="2400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Luyện đề tổng hợp Part 1+2</a:t>
            </a:r>
            <a:endParaRPr lang="en-US" sz="2400" dirty="0">
              <a:solidFill>
                <a:schemeClr val="dk1"/>
              </a:solidFill>
              <a:latin typeface="SVN-Gilroy" panose="00000500000000000000" pitchFamily="50" charset="0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218;p41">
            <a:extLst>
              <a:ext uri="{FF2B5EF4-FFF2-40B4-BE49-F238E27FC236}">
                <a16:creationId xmlns:a16="http://schemas.microsoft.com/office/drawing/2014/main" id="{98BE1713-F9A0-B61C-151B-C070D9617E2A}"/>
              </a:ext>
            </a:extLst>
          </p:cNvPr>
          <p:cNvSpPr txBox="1"/>
          <p:nvPr/>
        </p:nvSpPr>
        <p:spPr>
          <a:xfrm>
            <a:off x="1280174" y="6590317"/>
            <a:ext cx="2414585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-GB" sz="2400" b="1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Part 2: </a:t>
            </a:r>
          </a:p>
          <a:p>
            <a:pPr algn="ctr"/>
            <a:r>
              <a:rPr lang="en-GB" sz="2400">
                <a:solidFill>
                  <a:schemeClr val="dk1"/>
                </a:solidFill>
                <a:latin typeface="SVN-Gilroy" panose="00000500000000000000" pitchFamily="50" charset="0"/>
                <a:ea typeface="Roboto"/>
                <a:cs typeface="Roboto"/>
                <a:sym typeface="Roboto"/>
              </a:rPr>
              <a:t>Middle Test - Part 3</a:t>
            </a:r>
            <a:endParaRPr lang="vi-VN" sz="2400" dirty="0">
              <a:solidFill>
                <a:schemeClr val="dk1"/>
              </a:solidFill>
              <a:latin typeface="SVN-Gilroy Medium" pitchFamily="2" charset="77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1218;p41">
            <a:extLst>
              <a:ext uri="{FF2B5EF4-FFF2-40B4-BE49-F238E27FC236}">
                <a16:creationId xmlns:a16="http://schemas.microsoft.com/office/drawing/2014/main" id="{57B4CC91-5D2F-CBD0-CEC5-35ED08C14301}"/>
              </a:ext>
            </a:extLst>
          </p:cNvPr>
          <p:cNvSpPr txBox="1"/>
          <p:nvPr/>
        </p:nvSpPr>
        <p:spPr>
          <a:xfrm>
            <a:off x="3890673" y="6590648"/>
            <a:ext cx="2410316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2400">
                <a:solidFill>
                  <a:schemeClr val="dk1"/>
                </a:solidFill>
                <a:latin typeface="SVN-Gilroy Medium" pitchFamily="2" charset="77"/>
                <a:ea typeface="Roboto"/>
                <a:cs typeface="Roboto"/>
              </a:defRPr>
            </a:lvl1pPr>
          </a:lstStyle>
          <a:p>
            <a:r>
              <a:rPr lang="en-GB" b="1">
                <a:latin typeface="SVN-Gilroy" panose="00000500000000000000" pitchFamily="50" charset="0"/>
              </a:rPr>
              <a:t>Part 3: </a:t>
            </a:r>
          </a:p>
          <a:p>
            <a:r>
              <a:rPr lang="en-GB">
                <a:latin typeface="SVN-Gilroy" panose="00000500000000000000" pitchFamily="50" charset="0"/>
              </a:rPr>
              <a:t>Thực hành part 3 (1)</a:t>
            </a:r>
            <a:endParaRPr lang="en-US" dirty="0">
              <a:latin typeface="SVN-Gilroy" panose="00000500000000000000" pitchFamily="50" charset="0"/>
            </a:endParaRPr>
          </a:p>
        </p:txBody>
      </p:sp>
      <p:sp>
        <p:nvSpPr>
          <p:cNvPr id="18" name="Google Shape;1218;p41">
            <a:extLst>
              <a:ext uri="{FF2B5EF4-FFF2-40B4-BE49-F238E27FC236}">
                <a16:creationId xmlns:a16="http://schemas.microsoft.com/office/drawing/2014/main" id="{55D22735-C4D3-D130-791A-94C4055B1A40}"/>
              </a:ext>
            </a:extLst>
          </p:cNvPr>
          <p:cNvSpPr txBox="1"/>
          <p:nvPr/>
        </p:nvSpPr>
        <p:spPr>
          <a:xfrm>
            <a:off x="14385073" y="6589324"/>
            <a:ext cx="2410316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2400">
                <a:solidFill>
                  <a:schemeClr val="dk1"/>
                </a:solidFill>
                <a:latin typeface="SVN-Gilroy Medium" pitchFamily="2" charset="77"/>
                <a:ea typeface="Roboto"/>
                <a:cs typeface="Roboto"/>
              </a:defRPr>
            </a:lvl1pPr>
          </a:lstStyle>
          <a:p>
            <a:r>
              <a:rPr lang="en-US" sz="2400" b="1">
                <a:effectLst/>
                <a:latin typeface="SVN-Gilroy" panose="00000500000000000000" pitchFamily="50" charset="0"/>
              </a:rPr>
              <a:t>Demo </a:t>
            </a:r>
            <a:r>
              <a:rPr lang="en-US" sz="2400" b="1" dirty="0">
                <a:effectLst/>
                <a:latin typeface="SVN-Gilroy" panose="00000500000000000000" pitchFamily="50" charset="0"/>
              </a:rPr>
              <a:t>Test </a:t>
            </a:r>
            <a:endParaRPr lang="en-US" b="1" dirty="0">
              <a:latin typeface="SVN-Gilroy" panose="00000500000000000000" pitchFamily="50" charset="0"/>
            </a:endParaRPr>
          </a:p>
        </p:txBody>
      </p:sp>
      <p:sp>
        <p:nvSpPr>
          <p:cNvPr id="4" name="Google Shape;1218;p41">
            <a:extLst>
              <a:ext uri="{FF2B5EF4-FFF2-40B4-BE49-F238E27FC236}">
                <a16:creationId xmlns:a16="http://schemas.microsoft.com/office/drawing/2014/main" id="{D52F9BF6-1065-B692-D15A-96CF84CCB39C}"/>
              </a:ext>
            </a:extLst>
          </p:cNvPr>
          <p:cNvSpPr txBox="1"/>
          <p:nvPr/>
        </p:nvSpPr>
        <p:spPr>
          <a:xfrm>
            <a:off x="6523379" y="6571324"/>
            <a:ext cx="2410316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2400">
                <a:solidFill>
                  <a:schemeClr val="dk1"/>
                </a:solidFill>
                <a:latin typeface="SVN-Gilroy Medium" pitchFamily="2" charset="77"/>
                <a:ea typeface="Roboto"/>
                <a:cs typeface="Roboto"/>
              </a:defRPr>
            </a:lvl1pPr>
          </a:lstStyle>
          <a:p>
            <a:r>
              <a:rPr lang="en-GB" b="1">
                <a:latin typeface="SVN-Gilroy" panose="00000500000000000000" pitchFamily="50" charset="0"/>
              </a:rPr>
              <a:t>Part 3: </a:t>
            </a:r>
          </a:p>
          <a:p>
            <a:r>
              <a:rPr lang="en-GB">
                <a:latin typeface="SVN-Gilroy" panose="00000500000000000000" pitchFamily="50" charset="0"/>
              </a:rPr>
              <a:t>Thực hành part 3 (2)</a:t>
            </a:r>
            <a:endParaRPr lang="en-US" dirty="0">
              <a:latin typeface="SVN-Gilroy" panose="00000500000000000000" pitchFamily="50" charset="0"/>
            </a:endParaRPr>
          </a:p>
        </p:txBody>
      </p:sp>
      <p:sp>
        <p:nvSpPr>
          <p:cNvPr id="5" name="Google Shape;1218;p41">
            <a:extLst>
              <a:ext uri="{FF2B5EF4-FFF2-40B4-BE49-F238E27FC236}">
                <a16:creationId xmlns:a16="http://schemas.microsoft.com/office/drawing/2014/main" id="{91029D09-95B1-E399-6AF6-FB3B15038E60}"/>
              </a:ext>
            </a:extLst>
          </p:cNvPr>
          <p:cNvSpPr txBox="1"/>
          <p:nvPr/>
        </p:nvSpPr>
        <p:spPr>
          <a:xfrm>
            <a:off x="9127320" y="6589324"/>
            <a:ext cx="2410316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2400">
                <a:solidFill>
                  <a:schemeClr val="dk1"/>
                </a:solidFill>
                <a:latin typeface="SVN-Gilroy Medium" pitchFamily="2" charset="77"/>
                <a:ea typeface="Roboto"/>
                <a:cs typeface="Roboto"/>
              </a:defRPr>
            </a:lvl1pPr>
          </a:lstStyle>
          <a:p>
            <a:r>
              <a:rPr lang="en-GB" b="1">
                <a:latin typeface="SVN-Gilroy" panose="00000500000000000000" pitchFamily="50" charset="0"/>
              </a:rPr>
              <a:t>Part 4: </a:t>
            </a:r>
          </a:p>
          <a:p>
            <a:r>
              <a:rPr lang="en-GB">
                <a:latin typeface="SVN-Gilroy" panose="00000500000000000000" pitchFamily="50" charset="0"/>
              </a:rPr>
              <a:t>Thực hành part 4 (1)</a:t>
            </a:r>
            <a:endParaRPr lang="en-US" dirty="0">
              <a:latin typeface="SVN-Gilroy" panose="00000500000000000000" pitchFamily="50" charset="0"/>
            </a:endParaRPr>
          </a:p>
        </p:txBody>
      </p:sp>
      <p:sp>
        <p:nvSpPr>
          <p:cNvPr id="33" name="Google Shape;1218;p41">
            <a:extLst>
              <a:ext uri="{FF2B5EF4-FFF2-40B4-BE49-F238E27FC236}">
                <a16:creationId xmlns:a16="http://schemas.microsoft.com/office/drawing/2014/main" id="{4947EF05-6254-9D10-2403-F50CE73C6533}"/>
              </a:ext>
            </a:extLst>
          </p:cNvPr>
          <p:cNvSpPr txBox="1"/>
          <p:nvPr/>
        </p:nvSpPr>
        <p:spPr>
          <a:xfrm>
            <a:off x="11730327" y="6589324"/>
            <a:ext cx="2410316" cy="19704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182850" tIns="182850" rIns="182850" bIns="182850" anchor="ctr" anchorCtr="0">
            <a:noAutofit/>
          </a:bodyPr>
          <a:lstStyle>
            <a:defPPr>
              <a:defRPr lang="en-US"/>
            </a:defPPr>
            <a:lvl1pPr algn="ctr">
              <a:defRPr sz="2400">
                <a:solidFill>
                  <a:schemeClr val="dk1"/>
                </a:solidFill>
                <a:latin typeface="SVN-Gilroy Medium" pitchFamily="2" charset="77"/>
                <a:ea typeface="Roboto"/>
                <a:cs typeface="Roboto"/>
              </a:defRPr>
            </a:lvl1pPr>
          </a:lstStyle>
          <a:p>
            <a:r>
              <a:rPr lang="en-GB" b="1">
                <a:latin typeface="SVN-Gilroy" panose="00000500000000000000" pitchFamily="50" charset="0"/>
              </a:rPr>
              <a:t>Part 4: </a:t>
            </a:r>
          </a:p>
          <a:p>
            <a:r>
              <a:rPr lang="en-GB">
                <a:latin typeface="SVN-Gilroy" panose="00000500000000000000" pitchFamily="50" charset="0"/>
              </a:rPr>
              <a:t>Thực hành part 4 (2)</a:t>
            </a:r>
            <a:endParaRPr lang="en-US" dirty="0">
              <a:latin typeface="SVN-Gilroy" panose="00000500000000000000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13">
            <a:extLst>
              <a:ext uri="{FF2B5EF4-FFF2-40B4-BE49-F238E27FC236}">
                <a16:creationId xmlns:a16="http://schemas.microsoft.com/office/drawing/2014/main" id="{3C9EFB5C-B031-D35B-2588-A07DF32A0B3D}"/>
              </a:ext>
            </a:extLst>
          </p:cNvPr>
          <p:cNvSpPr txBox="1"/>
          <p:nvPr/>
        </p:nvSpPr>
        <p:spPr>
          <a:xfrm>
            <a:off x="6267799" y="2590488"/>
            <a:ext cx="2702359" cy="807850"/>
          </a:xfrm>
          <a:prstGeom prst="rect">
            <a:avLst/>
          </a:prstGeom>
          <a:effectLst/>
        </p:spPr>
        <p:txBody>
          <a:bodyPr wrap="square" lIns="0" tIns="0" rIns="0" bIns="0" rtlCol="0" anchor="t">
            <a:spAutoFit/>
          </a:bodyPr>
          <a:lstStyle/>
          <a:p>
            <a:pPr marL="685800" indent="-685800" algn="ctr" defTabSz="1371600" fontAlgn="auto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defRPr/>
            </a:pPr>
            <a:r>
              <a:rPr lang="en-US" sz="4000" b="1">
                <a:solidFill>
                  <a:srgbClr val="F17B39"/>
                </a:solidFill>
                <a:latin typeface="SVN-Gilroy" panose="00000500000000000000" pitchFamily="50" charset="0"/>
              </a:rPr>
              <a:t>4/6</a:t>
            </a:r>
            <a:endParaRPr lang="en-US" sz="4000" b="1" dirty="0">
              <a:solidFill>
                <a:srgbClr val="F17B39"/>
              </a:solidFill>
              <a:latin typeface="SVN-Gilroy" panose="00000500000000000000" pitchFamily="50" charset="0"/>
            </a:endParaRPr>
          </a:p>
        </p:txBody>
      </p:sp>
      <p:sp>
        <p:nvSpPr>
          <p:cNvPr id="8" name="TextBox 14">
            <a:extLst>
              <a:ext uri="{FF2B5EF4-FFF2-40B4-BE49-F238E27FC236}">
                <a16:creationId xmlns:a16="http://schemas.microsoft.com/office/drawing/2014/main" id="{B7D6F07B-EE86-857E-3171-991BA0184859}"/>
              </a:ext>
            </a:extLst>
          </p:cNvPr>
          <p:cNvSpPr txBox="1"/>
          <p:nvPr/>
        </p:nvSpPr>
        <p:spPr>
          <a:xfrm>
            <a:off x="8423402" y="2590488"/>
            <a:ext cx="2990075" cy="807850"/>
          </a:xfrm>
          <a:prstGeom prst="rect">
            <a:avLst/>
          </a:prstGeom>
          <a:effectLst/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685800" indent="-685800" algn="ctr" defTabSz="1371600" fontAlgn="auto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defRPr sz="3200" b="1">
                <a:solidFill>
                  <a:srgbClr val="F17B39"/>
                </a:solidFill>
                <a:latin typeface="SVN-Gilroy Medium" pitchFamily="2" charset="77"/>
              </a:defRPr>
            </a:lvl1pPr>
          </a:lstStyle>
          <a:p>
            <a:r>
              <a:rPr lang="en-US" sz="4000">
                <a:solidFill>
                  <a:srgbClr val="6DAF2D"/>
                </a:solidFill>
                <a:latin typeface="SVN-Gilroy" panose="00000500000000000000" pitchFamily="50" charset="0"/>
              </a:rPr>
              <a:t>16/25</a:t>
            </a:r>
            <a:endParaRPr lang="en-US" sz="4000" dirty="0">
              <a:solidFill>
                <a:srgbClr val="6DAF2D"/>
              </a:solidFill>
              <a:latin typeface="SVN-Gilroy" panose="00000500000000000000" pitchFamily="50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C70FF1D-8B42-6F8B-3D69-86AA38309BC4}"/>
              </a:ext>
            </a:extLst>
          </p:cNvPr>
          <p:cNvGrpSpPr/>
          <p:nvPr/>
        </p:nvGrpSpPr>
        <p:grpSpPr>
          <a:xfrm>
            <a:off x="6458247" y="3380439"/>
            <a:ext cx="2702359" cy="2802610"/>
            <a:chOff x="15807700" y="7668402"/>
            <a:chExt cx="6166932" cy="6395710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2137E4CB-AE8A-9742-C365-01C39FB7BD0E}"/>
                </a:ext>
              </a:extLst>
            </p:cNvPr>
            <p:cNvSpPr/>
            <p:nvPr/>
          </p:nvSpPr>
          <p:spPr>
            <a:xfrm>
              <a:off x="15807700" y="8571934"/>
              <a:ext cx="6166932" cy="5492178"/>
            </a:xfrm>
            <a:custGeom>
              <a:avLst/>
              <a:gdLst/>
              <a:ahLst/>
              <a:cxnLst/>
              <a:rect l="l" t="t" r="r" b="b"/>
              <a:pathLst>
                <a:path w="12333864" h="10984356">
                  <a:moveTo>
                    <a:pt x="10651238" y="5494274"/>
                  </a:moveTo>
                  <a:cubicBezTo>
                    <a:pt x="10651238" y="5403215"/>
                    <a:pt x="10715628" y="5324857"/>
                    <a:pt x="10805164" y="5307331"/>
                  </a:cubicBezTo>
                  <a:cubicBezTo>
                    <a:pt x="10894445" y="5289677"/>
                    <a:pt x="10983854" y="5338065"/>
                    <a:pt x="11018143" y="5422393"/>
                  </a:cubicBezTo>
                  <a:cubicBezTo>
                    <a:pt x="11151366" y="5749418"/>
                    <a:pt x="11381491" y="5952618"/>
                    <a:pt x="11618599" y="5952618"/>
                  </a:cubicBezTo>
                  <a:cubicBezTo>
                    <a:pt x="12006331" y="5952618"/>
                    <a:pt x="12333864" y="5427601"/>
                    <a:pt x="12333864" y="4806316"/>
                  </a:cubicBezTo>
                  <a:cubicBezTo>
                    <a:pt x="12333864" y="4185032"/>
                    <a:pt x="12006331" y="3659887"/>
                    <a:pt x="11618599" y="3659887"/>
                  </a:cubicBezTo>
                  <a:cubicBezTo>
                    <a:pt x="11381491" y="3659887"/>
                    <a:pt x="11151366" y="3863087"/>
                    <a:pt x="11018143" y="4190112"/>
                  </a:cubicBezTo>
                  <a:cubicBezTo>
                    <a:pt x="10983854" y="4274440"/>
                    <a:pt x="10894572" y="4322827"/>
                    <a:pt x="10805164" y="4305174"/>
                  </a:cubicBezTo>
                  <a:cubicBezTo>
                    <a:pt x="10715755" y="4287648"/>
                    <a:pt x="10651238" y="4209289"/>
                    <a:pt x="10651238" y="4118230"/>
                  </a:cubicBezTo>
                  <a:lnTo>
                    <a:pt x="10651238" y="0"/>
                  </a:lnTo>
                  <a:lnTo>
                    <a:pt x="0" y="0"/>
                  </a:lnTo>
                  <a:cubicBezTo>
                    <a:pt x="799464" y="1739900"/>
                    <a:pt x="1245363" y="3675888"/>
                    <a:pt x="1245363" y="5716016"/>
                  </a:cubicBezTo>
                  <a:cubicBezTo>
                    <a:pt x="1245363" y="7582789"/>
                    <a:pt x="871984" y="9362440"/>
                    <a:pt x="196087" y="10984356"/>
                  </a:cubicBezTo>
                  <a:lnTo>
                    <a:pt x="3060446" y="10984356"/>
                  </a:lnTo>
                  <a:lnTo>
                    <a:pt x="4745862" y="8431148"/>
                  </a:lnTo>
                  <a:lnTo>
                    <a:pt x="6430262" y="10296015"/>
                  </a:lnTo>
                  <a:lnTo>
                    <a:pt x="8960991" y="10297031"/>
                  </a:lnTo>
                  <a:lnTo>
                    <a:pt x="10651362" y="8389617"/>
                  </a:lnTo>
                  <a:close/>
                </a:path>
              </a:pathLst>
            </a:custGeom>
            <a:solidFill>
              <a:srgbClr val="F17B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9">
              <a:extLst>
                <a:ext uri="{FF2B5EF4-FFF2-40B4-BE49-F238E27FC236}">
                  <a16:creationId xmlns:a16="http://schemas.microsoft.com/office/drawing/2014/main" id="{6EBF16FF-2C65-920B-5F43-F78DCDB0A6B6}"/>
                </a:ext>
              </a:extLst>
            </p:cNvPr>
            <p:cNvSpPr txBox="1"/>
            <p:nvPr/>
          </p:nvSpPr>
          <p:spPr>
            <a:xfrm>
              <a:off x="17453324" y="7668402"/>
              <a:ext cx="2657672" cy="484616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8732"/>
                </a:lnSpc>
              </a:pPr>
              <a:r>
                <a:rPr lang="en-US" sz="9600" dirty="0">
                  <a:solidFill>
                    <a:schemeClr val="bg1"/>
                  </a:solidFill>
                  <a:latin typeface="Montserrat Extra-Bold"/>
                </a:rPr>
                <a:t>1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130F999-28FC-CAF3-AC78-3E0F64000C51}"/>
              </a:ext>
            </a:extLst>
          </p:cNvPr>
          <p:cNvGrpSpPr/>
          <p:nvPr/>
        </p:nvGrpSpPr>
        <p:grpSpPr>
          <a:xfrm>
            <a:off x="8855593" y="3389489"/>
            <a:ext cx="2564342" cy="2642049"/>
            <a:chOff x="21323819" y="7689055"/>
            <a:chExt cx="5851970" cy="6029300"/>
          </a:xfrm>
          <a:solidFill>
            <a:schemeClr val="accent3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F9250B2B-6715-F202-AA2B-C69EBA7BA071}"/>
                </a:ext>
              </a:extLst>
            </p:cNvPr>
            <p:cNvSpPr/>
            <p:nvPr/>
          </p:nvSpPr>
          <p:spPr>
            <a:xfrm>
              <a:off x="21323819" y="8571934"/>
              <a:ext cx="5851970" cy="5146421"/>
            </a:xfrm>
            <a:custGeom>
              <a:avLst/>
              <a:gdLst/>
              <a:ahLst/>
              <a:cxnLst/>
              <a:rect l="l" t="t" r="r" b="b"/>
              <a:pathLst>
                <a:path w="11703940" h="10292842">
                  <a:moveTo>
                    <a:pt x="10021187" y="5494274"/>
                  </a:moveTo>
                  <a:cubicBezTo>
                    <a:pt x="10021187" y="5403215"/>
                    <a:pt x="10085704" y="5324857"/>
                    <a:pt x="10175112" y="5307331"/>
                  </a:cubicBezTo>
                  <a:cubicBezTo>
                    <a:pt x="10264394" y="5289677"/>
                    <a:pt x="10353802" y="5338065"/>
                    <a:pt x="10388092" y="5422393"/>
                  </a:cubicBezTo>
                  <a:cubicBezTo>
                    <a:pt x="10521315" y="5749418"/>
                    <a:pt x="10751440" y="5952618"/>
                    <a:pt x="10988548" y="5952618"/>
                  </a:cubicBezTo>
                  <a:cubicBezTo>
                    <a:pt x="11376279" y="5952618"/>
                    <a:pt x="11703940" y="5427601"/>
                    <a:pt x="11703940" y="4806316"/>
                  </a:cubicBezTo>
                  <a:cubicBezTo>
                    <a:pt x="11703940" y="4185032"/>
                    <a:pt x="11376407" y="3659887"/>
                    <a:pt x="10988548" y="3659887"/>
                  </a:cubicBezTo>
                  <a:cubicBezTo>
                    <a:pt x="10751440" y="3659887"/>
                    <a:pt x="10521442" y="3863087"/>
                    <a:pt x="10388092" y="4190112"/>
                  </a:cubicBezTo>
                  <a:cubicBezTo>
                    <a:pt x="10353675" y="4274440"/>
                    <a:pt x="10264521" y="4322700"/>
                    <a:pt x="10175112" y="4305174"/>
                  </a:cubicBezTo>
                  <a:cubicBezTo>
                    <a:pt x="10085704" y="4287648"/>
                    <a:pt x="10021187" y="4209289"/>
                    <a:pt x="10021187" y="4118230"/>
                  </a:cubicBezTo>
                  <a:lnTo>
                    <a:pt x="10021187" y="0"/>
                  </a:lnTo>
                  <a:lnTo>
                    <a:pt x="0" y="0"/>
                  </a:lnTo>
                  <a:lnTo>
                    <a:pt x="0" y="3513582"/>
                  </a:lnTo>
                  <a:cubicBezTo>
                    <a:pt x="172467" y="3362960"/>
                    <a:pt x="375032" y="3278886"/>
                    <a:pt x="586358" y="3278886"/>
                  </a:cubicBezTo>
                  <a:cubicBezTo>
                    <a:pt x="893443" y="3278886"/>
                    <a:pt x="1176908" y="3447669"/>
                    <a:pt x="1384554" y="3754120"/>
                  </a:cubicBezTo>
                  <a:cubicBezTo>
                    <a:pt x="1576704" y="4037838"/>
                    <a:pt x="1682623" y="4411472"/>
                    <a:pt x="1682623" y="4806315"/>
                  </a:cubicBezTo>
                  <a:cubicBezTo>
                    <a:pt x="1682623" y="5201157"/>
                    <a:pt x="1576704" y="5574792"/>
                    <a:pt x="1384554" y="5858509"/>
                  </a:cubicBezTo>
                  <a:cubicBezTo>
                    <a:pt x="1176908" y="6164960"/>
                    <a:pt x="893446" y="6333744"/>
                    <a:pt x="586358" y="6333744"/>
                  </a:cubicBezTo>
                  <a:cubicBezTo>
                    <a:pt x="375032" y="6333744"/>
                    <a:pt x="172464" y="6249670"/>
                    <a:pt x="0" y="6099048"/>
                  </a:cubicBezTo>
                  <a:lnTo>
                    <a:pt x="0" y="8424545"/>
                  </a:lnTo>
                  <a:lnTo>
                    <a:pt x="1580006" y="10292842"/>
                  </a:lnTo>
                  <a:lnTo>
                    <a:pt x="3676904" y="8186801"/>
                  </a:lnTo>
                  <a:lnTo>
                    <a:pt x="6006592" y="10292842"/>
                  </a:lnTo>
                  <a:lnTo>
                    <a:pt x="7694929" y="10292842"/>
                  </a:lnTo>
                  <a:lnTo>
                    <a:pt x="10021187" y="8217534"/>
                  </a:lnTo>
                  <a:close/>
                </a:path>
              </a:pathLst>
            </a:custGeom>
            <a:solidFill>
              <a:srgbClr val="6DAF2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>
              <a:extLst>
                <a:ext uri="{FF2B5EF4-FFF2-40B4-BE49-F238E27FC236}">
                  <a16:creationId xmlns:a16="http://schemas.microsoft.com/office/drawing/2014/main" id="{68A0A5DD-0D60-161D-547C-596F5D983A72}"/>
                </a:ext>
              </a:extLst>
            </p:cNvPr>
            <p:cNvSpPr txBox="1"/>
            <p:nvPr/>
          </p:nvSpPr>
          <p:spPr>
            <a:xfrm>
              <a:off x="22556309" y="7689055"/>
              <a:ext cx="2600139" cy="496980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8732"/>
                </a:lnSpc>
              </a:pPr>
              <a:r>
                <a:rPr lang="en-US" sz="9600" dirty="0">
                  <a:solidFill>
                    <a:schemeClr val="bg1"/>
                  </a:solidFill>
                  <a:latin typeface="Montserrat Extra-Bold"/>
                </a:rPr>
                <a:t>2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C19D159-22C8-D3FB-EF64-45FB1139317D}"/>
              </a:ext>
            </a:extLst>
          </p:cNvPr>
          <p:cNvGrpSpPr/>
          <p:nvPr/>
        </p:nvGrpSpPr>
        <p:grpSpPr>
          <a:xfrm>
            <a:off x="11107180" y="3389489"/>
            <a:ext cx="2510471" cy="2638556"/>
            <a:chOff x="26524976" y="7697789"/>
            <a:chExt cx="5729032" cy="6021328"/>
          </a:xfrm>
          <a:solidFill>
            <a:schemeClr val="accent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E910A018-1BFB-E407-2654-11380FAC2794}"/>
                </a:ext>
              </a:extLst>
            </p:cNvPr>
            <p:cNvSpPr/>
            <p:nvPr/>
          </p:nvSpPr>
          <p:spPr>
            <a:xfrm>
              <a:off x="26524976" y="8571934"/>
              <a:ext cx="5729032" cy="5147183"/>
            </a:xfrm>
            <a:custGeom>
              <a:avLst/>
              <a:gdLst/>
              <a:ahLst/>
              <a:cxnLst/>
              <a:rect l="l" t="t" r="r" b="b"/>
              <a:pathLst>
                <a:path w="11458063" h="10294365">
                  <a:moveTo>
                    <a:pt x="9775444" y="5494274"/>
                  </a:moveTo>
                  <a:cubicBezTo>
                    <a:pt x="9775444" y="5403215"/>
                    <a:pt x="9839961" y="5324857"/>
                    <a:pt x="9929369" y="5307331"/>
                  </a:cubicBezTo>
                  <a:cubicBezTo>
                    <a:pt x="10018778" y="5289805"/>
                    <a:pt x="10108056" y="5338065"/>
                    <a:pt x="10142348" y="5422393"/>
                  </a:cubicBezTo>
                  <a:cubicBezTo>
                    <a:pt x="10275698" y="5749418"/>
                    <a:pt x="10505824" y="5952618"/>
                    <a:pt x="10742802" y="5952618"/>
                  </a:cubicBezTo>
                  <a:cubicBezTo>
                    <a:pt x="11130530" y="5952618"/>
                    <a:pt x="11458064" y="5427601"/>
                    <a:pt x="11458064" y="4806316"/>
                  </a:cubicBezTo>
                  <a:cubicBezTo>
                    <a:pt x="11458064" y="4185032"/>
                    <a:pt x="11130530" y="3659887"/>
                    <a:pt x="10742802" y="3659887"/>
                  </a:cubicBezTo>
                  <a:cubicBezTo>
                    <a:pt x="10505694" y="3659887"/>
                    <a:pt x="10275568" y="3863087"/>
                    <a:pt x="10142348" y="4190112"/>
                  </a:cubicBezTo>
                  <a:cubicBezTo>
                    <a:pt x="10108056" y="4274440"/>
                    <a:pt x="10018778" y="4322700"/>
                    <a:pt x="9929369" y="4305174"/>
                  </a:cubicBezTo>
                  <a:cubicBezTo>
                    <a:pt x="9839961" y="4287648"/>
                    <a:pt x="9775444" y="4209289"/>
                    <a:pt x="9775444" y="4118230"/>
                  </a:cubicBezTo>
                  <a:lnTo>
                    <a:pt x="9775444" y="0"/>
                  </a:lnTo>
                  <a:lnTo>
                    <a:pt x="0" y="0"/>
                  </a:lnTo>
                  <a:lnTo>
                    <a:pt x="0" y="3513582"/>
                  </a:lnTo>
                  <a:cubicBezTo>
                    <a:pt x="172340" y="3362960"/>
                    <a:pt x="375032" y="3278886"/>
                    <a:pt x="586358" y="3278886"/>
                  </a:cubicBezTo>
                  <a:cubicBezTo>
                    <a:pt x="893443" y="3278886"/>
                    <a:pt x="1176908" y="3447669"/>
                    <a:pt x="1384554" y="3754120"/>
                  </a:cubicBezTo>
                  <a:cubicBezTo>
                    <a:pt x="1576831" y="4037838"/>
                    <a:pt x="1682750" y="4411472"/>
                    <a:pt x="1682750" y="4806315"/>
                  </a:cubicBezTo>
                  <a:cubicBezTo>
                    <a:pt x="1682750" y="5201157"/>
                    <a:pt x="1576831" y="5574792"/>
                    <a:pt x="1384554" y="5858509"/>
                  </a:cubicBezTo>
                  <a:cubicBezTo>
                    <a:pt x="1176908" y="6164960"/>
                    <a:pt x="893446" y="6333744"/>
                    <a:pt x="586358" y="6333744"/>
                  </a:cubicBezTo>
                  <a:cubicBezTo>
                    <a:pt x="375032" y="6333744"/>
                    <a:pt x="172464" y="6249670"/>
                    <a:pt x="0" y="6099175"/>
                  </a:cubicBezTo>
                  <a:lnTo>
                    <a:pt x="0" y="8418449"/>
                  </a:lnTo>
                  <a:lnTo>
                    <a:pt x="2804542" y="10292842"/>
                  </a:lnTo>
                  <a:lnTo>
                    <a:pt x="6212715" y="8186801"/>
                  </a:lnTo>
                  <a:lnTo>
                    <a:pt x="8679815" y="10292842"/>
                  </a:lnTo>
                  <a:lnTo>
                    <a:pt x="9775568" y="10294366"/>
                  </a:lnTo>
                  <a:close/>
                </a:path>
              </a:pathLst>
            </a:custGeom>
            <a:solidFill>
              <a:srgbClr val="0D4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1">
              <a:extLst>
                <a:ext uri="{FF2B5EF4-FFF2-40B4-BE49-F238E27FC236}">
                  <a16:creationId xmlns:a16="http://schemas.microsoft.com/office/drawing/2014/main" id="{16204675-8F96-5953-B410-C1FEA34B6D9B}"/>
                </a:ext>
              </a:extLst>
            </p:cNvPr>
            <p:cNvSpPr txBox="1"/>
            <p:nvPr/>
          </p:nvSpPr>
          <p:spPr>
            <a:xfrm>
              <a:off x="27754342" y="7697789"/>
              <a:ext cx="2617503" cy="4969803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8732"/>
                </a:lnSpc>
              </a:pPr>
              <a:r>
                <a:rPr lang="en-US" sz="9600" dirty="0">
                  <a:solidFill>
                    <a:schemeClr val="bg1"/>
                  </a:solidFill>
                  <a:latin typeface="Montserrat Extra-Bold"/>
                </a:rPr>
                <a:t>3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1EE895-553C-2B18-702C-306D735B9747}"/>
              </a:ext>
            </a:extLst>
          </p:cNvPr>
          <p:cNvGrpSpPr/>
          <p:nvPr/>
        </p:nvGrpSpPr>
        <p:grpSpPr>
          <a:xfrm>
            <a:off x="13366509" y="3381576"/>
            <a:ext cx="2480197" cy="2648215"/>
            <a:chOff x="31603198" y="7676697"/>
            <a:chExt cx="5659943" cy="6043372"/>
          </a:xfrm>
          <a:solidFill>
            <a:schemeClr val="accent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42BC936A-7094-6710-F9AD-5C1AA6C1EE58}"/>
                </a:ext>
              </a:extLst>
            </p:cNvPr>
            <p:cNvSpPr/>
            <p:nvPr/>
          </p:nvSpPr>
          <p:spPr>
            <a:xfrm>
              <a:off x="31603198" y="8571997"/>
              <a:ext cx="5659943" cy="5148072"/>
            </a:xfrm>
            <a:custGeom>
              <a:avLst/>
              <a:gdLst/>
              <a:ahLst/>
              <a:cxnLst/>
              <a:rect l="l" t="t" r="r" b="b"/>
              <a:pathLst>
                <a:path w="11319886" h="10296144">
                  <a:moveTo>
                    <a:pt x="6975096" y="0"/>
                  </a:moveTo>
                  <a:lnTo>
                    <a:pt x="0" y="0"/>
                  </a:lnTo>
                  <a:lnTo>
                    <a:pt x="0" y="3513455"/>
                  </a:lnTo>
                  <a:cubicBezTo>
                    <a:pt x="172467" y="3362833"/>
                    <a:pt x="375028" y="3278759"/>
                    <a:pt x="586358" y="3278759"/>
                  </a:cubicBezTo>
                  <a:cubicBezTo>
                    <a:pt x="893446" y="3278759"/>
                    <a:pt x="1176908" y="3447542"/>
                    <a:pt x="1384554" y="3753993"/>
                  </a:cubicBezTo>
                  <a:cubicBezTo>
                    <a:pt x="1576834" y="4037711"/>
                    <a:pt x="1682750" y="4411345"/>
                    <a:pt x="1682750" y="4806188"/>
                  </a:cubicBezTo>
                  <a:cubicBezTo>
                    <a:pt x="1682750" y="5201030"/>
                    <a:pt x="1576834" y="5574665"/>
                    <a:pt x="1384554" y="5858382"/>
                  </a:cubicBezTo>
                  <a:cubicBezTo>
                    <a:pt x="1176908" y="6164833"/>
                    <a:pt x="893446" y="6333617"/>
                    <a:pt x="586358" y="6333617"/>
                  </a:cubicBezTo>
                  <a:cubicBezTo>
                    <a:pt x="375028" y="6333617"/>
                    <a:pt x="172467" y="6249543"/>
                    <a:pt x="0" y="6099048"/>
                  </a:cubicBezTo>
                  <a:lnTo>
                    <a:pt x="0" y="10295001"/>
                  </a:lnTo>
                  <a:lnTo>
                    <a:pt x="791462" y="10296144"/>
                  </a:lnTo>
                  <a:lnTo>
                    <a:pt x="2440304" y="8186801"/>
                  </a:lnTo>
                  <a:lnTo>
                    <a:pt x="4285357" y="10292842"/>
                  </a:lnTo>
                  <a:lnTo>
                    <a:pt x="6175499" y="10296144"/>
                  </a:lnTo>
                  <a:lnTo>
                    <a:pt x="11319886" y="5873878"/>
                  </a:lnTo>
                  <a:lnTo>
                    <a:pt x="11319886" y="3593973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2">
              <a:extLst>
                <a:ext uri="{FF2B5EF4-FFF2-40B4-BE49-F238E27FC236}">
                  <a16:creationId xmlns:a16="http://schemas.microsoft.com/office/drawing/2014/main" id="{9AF585F0-1E2E-BDE6-D321-3D51C6A853F8}"/>
                </a:ext>
              </a:extLst>
            </p:cNvPr>
            <p:cNvSpPr txBox="1"/>
            <p:nvPr/>
          </p:nvSpPr>
          <p:spPr>
            <a:xfrm>
              <a:off x="32809300" y="7676697"/>
              <a:ext cx="3038559" cy="496980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8732"/>
                </a:lnSpc>
              </a:pPr>
              <a:r>
                <a:rPr lang="en-US" sz="9600" dirty="0">
                  <a:solidFill>
                    <a:schemeClr val="bg1"/>
                  </a:solidFill>
                  <a:latin typeface="Montserrat Extra-Bold"/>
                </a:rPr>
                <a:t>4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DD0373C-6FD3-A380-3124-29D4A0B1158D}"/>
              </a:ext>
            </a:extLst>
          </p:cNvPr>
          <p:cNvGrpSpPr/>
          <p:nvPr/>
        </p:nvGrpSpPr>
        <p:grpSpPr>
          <a:xfrm>
            <a:off x="895328" y="2367629"/>
            <a:ext cx="5741067" cy="6878250"/>
            <a:chOff x="4356156" y="3765903"/>
            <a:chExt cx="15818325" cy="1895159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89FC3471-E686-D559-2D3B-C9922E47A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6156" y="10659612"/>
              <a:ext cx="15211381" cy="12057888"/>
            </a:xfrm>
            <a:prstGeom prst="rect">
              <a:avLst/>
            </a:prstGeom>
          </p:spPr>
        </p:pic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ACBE20E-FEFD-DFD2-80F6-3906930668A7}"/>
                </a:ext>
              </a:extLst>
            </p:cNvPr>
            <p:cNvGrpSpPr/>
            <p:nvPr/>
          </p:nvGrpSpPr>
          <p:grpSpPr>
            <a:xfrm>
              <a:off x="5247569" y="3765903"/>
              <a:ext cx="14926912" cy="14754931"/>
              <a:chOff x="5247569" y="3765903"/>
              <a:chExt cx="14926912" cy="14754931"/>
            </a:xfrm>
          </p:grpSpPr>
          <p:sp>
            <p:nvSpPr>
              <p:cNvPr id="59" name="Freeform 2">
                <a:extLst>
                  <a:ext uri="{FF2B5EF4-FFF2-40B4-BE49-F238E27FC236}">
                    <a16:creationId xmlns:a16="http://schemas.microsoft.com/office/drawing/2014/main" id="{112FAC0E-5CBF-2C8B-E63F-0CC356A621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7569" y="3765903"/>
                <a:ext cx="14763750" cy="14754931"/>
              </a:xfrm>
              <a:custGeom>
                <a:avLst/>
                <a:gdLst>
                  <a:gd name="T0" fmla="*/ 0 w 14763"/>
                  <a:gd name="T1" fmla="*/ 7372 h 14753"/>
                  <a:gd name="T2" fmla="*/ 0 w 14763"/>
                  <a:gd name="T3" fmla="*/ 7372 h 14753"/>
                  <a:gd name="T4" fmla="*/ 7381 w 14763"/>
                  <a:gd name="T5" fmla="*/ 14752 h 14753"/>
                  <a:gd name="T6" fmla="*/ 14762 w 14763"/>
                  <a:gd name="T7" fmla="*/ 7372 h 14753"/>
                  <a:gd name="T8" fmla="*/ 7381 w 14763"/>
                  <a:gd name="T9" fmla="*/ 0 h 14753"/>
                  <a:gd name="T10" fmla="*/ 0 w 14763"/>
                  <a:gd name="T11" fmla="*/ 7372 h 147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63" h="14753">
                    <a:moveTo>
                      <a:pt x="0" y="7372"/>
                    </a:moveTo>
                    <a:lnTo>
                      <a:pt x="0" y="7372"/>
                    </a:lnTo>
                    <a:cubicBezTo>
                      <a:pt x="0" y="11447"/>
                      <a:pt x="3305" y="14752"/>
                      <a:pt x="7381" y="14752"/>
                    </a:cubicBezTo>
                    <a:cubicBezTo>
                      <a:pt x="11458" y="14752"/>
                      <a:pt x="14762" y="11447"/>
                      <a:pt x="14762" y="7372"/>
                    </a:cubicBezTo>
                    <a:cubicBezTo>
                      <a:pt x="14762" y="3305"/>
                      <a:pt x="11458" y="0"/>
                      <a:pt x="7381" y="0"/>
                    </a:cubicBezTo>
                    <a:cubicBezTo>
                      <a:pt x="3305" y="0"/>
                      <a:pt x="0" y="3305"/>
                      <a:pt x="0" y="7372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A" sz="2160"/>
              </a:p>
            </p:txBody>
          </p:sp>
          <p:sp>
            <p:nvSpPr>
              <p:cNvPr id="60" name="Freeform 8">
                <a:extLst>
                  <a:ext uri="{FF2B5EF4-FFF2-40B4-BE49-F238E27FC236}">
                    <a16:creationId xmlns:a16="http://schemas.microsoft.com/office/drawing/2014/main" id="{6BC8078C-2467-904F-97C2-85EEC5676C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10731" y="3765903"/>
                <a:ext cx="14763750" cy="14754931"/>
              </a:xfrm>
              <a:custGeom>
                <a:avLst/>
                <a:gdLst>
                  <a:gd name="T0" fmla="*/ 0 w 14763"/>
                  <a:gd name="T1" fmla="*/ 7372 h 14753"/>
                  <a:gd name="T2" fmla="*/ 0 w 14763"/>
                  <a:gd name="T3" fmla="*/ 7372 h 14753"/>
                  <a:gd name="T4" fmla="*/ 7381 w 14763"/>
                  <a:gd name="T5" fmla="*/ 14752 h 14753"/>
                  <a:gd name="T6" fmla="*/ 14762 w 14763"/>
                  <a:gd name="T7" fmla="*/ 7372 h 14753"/>
                  <a:gd name="T8" fmla="*/ 7381 w 14763"/>
                  <a:gd name="T9" fmla="*/ 0 h 14753"/>
                  <a:gd name="T10" fmla="*/ 0 w 14763"/>
                  <a:gd name="T11" fmla="*/ 7372 h 147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63" h="14753">
                    <a:moveTo>
                      <a:pt x="0" y="7372"/>
                    </a:moveTo>
                    <a:lnTo>
                      <a:pt x="0" y="7372"/>
                    </a:lnTo>
                    <a:cubicBezTo>
                      <a:pt x="0" y="11447"/>
                      <a:pt x="3305" y="14752"/>
                      <a:pt x="7381" y="14752"/>
                    </a:cubicBezTo>
                    <a:cubicBezTo>
                      <a:pt x="11457" y="14752"/>
                      <a:pt x="14762" y="11447"/>
                      <a:pt x="14762" y="7372"/>
                    </a:cubicBezTo>
                    <a:cubicBezTo>
                      <a:pt x="14762" y="3305"/>
                      <a:pt x="11457" y="0"/>
                      <a:pt x="7381" y="0"/>
                    </a:cubicBezTo>
                    <a:cubicBezTo>
                      <a:pt x="3305" y="0"/>
                      <a:pt x="0" y="3305"/>
                      <a:pt x="0" y="7372"/>
                    </a:cubicBezTo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A" sz="2160"/>
              </a:p>
            </p:txBody>
          </p:sp>
          <p:sp>
            <p:nvSpPr>
              <p:cNvPr id="61" name="Freeform 9">
                <a:extLst>
                  <a:ext uri="{FF2B5EF4-FFF2-40B4-BE49-F238E27FC236}">
                    <a16:creationId xmlns:a16="http://schemas.microsoft.com/office/drawing/2014/main" id="{E4D68015-E0D1-55D9-F4C5-5FE9F8BDE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5314" y="5287258"/>
                <a:ext cx="11698992" cy="11703403"/>
              </a:xfrm>
              <a:custGeom>
                <a:avLst/>
                <a:gdLst>
                  <a:gd name="T0" fmla="*/ 0 w 11697"/>
                  <a:gd name="T1" fmla="*/ 5848 h 11705"/>
                  <a:gd name="T2" fmla="*/ 0 w 11697"/>
                  <a:gd name="T3" fmla="*/ 5848 h 11705"/>
                  <a:gd name="T4" fmla="*/ 5848 w 11697"/>
                  <a:gd name="T5" fmla="*/ 11704 h 11705"/>
                  <a:gd name="T6" fmla="*/ 11696 w 11697"/>
                  <a:gd name="T7" fmla="*/ 5848 h 11705"/>
                  <a:gd name="T8" fmla="*/ 5848 w 11697"/>
                  <a:gd name="T9" fmla="*/ 0 h 11705"/>
                  <a:gd name="T10" fmla="*/ 0 w 11697"/>
                  <a:gd name="T11" fmla="*/ 5848 h 117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97" h="11705">
                    <a:moveTo>
                      <a:pt x="0" y="5848"/>
                    </a:moveTo>
                    <a:lnTo>
                      <a:pt x="0" y="5848"/>
                    </a:lnTo>
                    <a:cubicBezTo>
                      <a:pt x="0" y="9085"/>
                      <a:pt x="2619" y="11704"/>
                      <a:pt x="5848" y="11704"/>
                    </a:cubicBezTo>
                    <a:cubicBezTo>
                      <a:pt x="9077" y="11704"/>
                      <a:pt x="11696" y="9085"/>
                      <a:pt x="11696" y="5848"/>
                    </a:cubicBezTo>
                    <a:cubicBezTo>
                      <a:pt x="11696" y="2619"/>
                      <a:pt x="9077" y="0"/>
                      <a:pt x="5848" y="0"/>
                    </a:cubicBezTo>
                    <a:cubicBezTo>
                      <a:pt x="2619" y="0"/>
                      <a:pt x="0" y="2619"/>
                      <a:pt x="0" y="584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A" sz="2160"/>
              </a:p>
            </p:txBody>
          </p:sp>
          <p:sp>
            <p:nvSpPr>
              <p:cNvPr id="62" name="Freeform 10">
                <a:extLst>
                  <a:ext uri="{FF2B5EF4-FFF2-40B4-BE49-F238E27FC236}">
                    <a16:creationId xmlns:a16="http://schemas.microsoft.com/office/drawing/2014/main" id="{3A967345-66EC-3CF2-BE8F-C08F2F7266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6667" y="6813022"/>
                <a:ext cx="8647467" cy="8656283"/>
              </a:xfrm>
              <a:custGeom>
                <a:avLst/>
                <a:gdLst>
                  <a:gd name="T0" fmla="*/ 0 w 8649"/>
                  <a:gd name="T1" fmla="*/ 4324 h 8657"/>
                  <a:gd name="T2" fmla="*/ 0 w 8649"/>
                  <a:gd name="T3" fmla="*/ 4324 h 8657"/>
                  <a:gd name="T4" fmla="*/ 4324 w 8649"/>
                  <a:gd name="T5" fmla="*/ 8656 h 8657"/>
                  <a:gd name="T6" fmla="*/ 8648 w 8649"/>
                  <a:gd name="T7" fmla="*/ 4324 h 8657"/>
                  <a:gd name="T8" fmla="*/ 4324 w 8649"/>
                  <a:gd name="T9" fmla="*/ 0 h 8657"/>
                  <a:gd name="T10" fmla="*/ 0 w 8649"/>
                  <a:gd name="T11" fmla="*/ 4324 h 8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649" h="8657">
                    <a:moveTo>
                      <a:pt x="0" y="4324"/>
                    </a:moveTo>
                    <a:lnTo>
                      <a:pt x="0" y="4324"/>
                    </a:lnTo>
                    <a:cubicBezTo>
                      <a:pt x="0" y="6713"/>
                      <a:pt x="1933" y="8656"/>
                      <a:pt x="4324" y="8656"/>
                    </a:cubicBezTo>
                    <a:cubicBezTo>
                      <a:pt x="6715" y="8656"/>
                      <a:pt x="8648" y="6713"/>
                      <a:pt x="8648" y="4324"/>
                    </a:cubicBezTo>
                    <a:cubicBezTo>
                      <a:pt x="8648" y="1943"/>
                      <a:pt x="6715" y="0"/>
                      <a:pt x="4324" y="0"/>
                    </a:cubicBezTo>
                    <a:cubicBezTo>
                      <a:pt x="1933" y="0"/>
                      <a:pt x="0" y="1943"/>
                      <a:pt x="0" y="4324"/>
                    </a:cubicBezTo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A" sz="2160"/>
              </a:p>
            </p:txBody>
          </p:sp>
          <p:sp>
            <p:nvSpPr>
              <p:cNvPr id="63" name="Freeform 11">
                <a:extLst>
                  <a:ext uri="{FF2B5EF4-FFF2-40B4-BE49-F238E27FC236}">
                    <a16:creationId xmlns:a16="http://schemas.microsoft.com/office/drawing/2014/main" id="{BBB4F629-EA50-916A-7EA1-97CA616667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2431" y="8334375"/>
                <a:ext cx="5600347" cy="5600347"/>
              </a:xfrm>
              <a:custGeom>
                <a:avLst/>
                <a:gdLst>
                  <a:gd name="T0" fmla="*/ 0 w 5601"/>
                  <a:gd name="T1" fmla="*/ 2801 h 5601"/>
                  <a:gd name="T2" fmla="*/ 0 w 5601"/>
                  <a:gd name="T3" fmla="*/ 2801 h 5601"/>
                  <a:gd name="T4" fmla="*/ 2800 w 5601"/>
                  <a:gd name="T5" fmla="*/ 5600 h 5601"/>
                  <a:gd name="T6" fmla="*/ 5600 w 5601"/>
                  <a:gd name="T7" fmla="*/ 2801 h 5601"/>
                  <a:gd name="T8" fmla="*/ 2800 w 5601"/>
                  <a:gd name="T9" fmla="*/ 0 h 5601"/>
                  <a:gd name="T10" fmla="*/ 0 w 5601"/>
                  <a:gd name="T11" fmla="*/ 2801 h 56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01" h="5601">
                    <a:moveTo>
                      <a:pt x="0" y="2801"/>
                    </a:moveTo>
                    <a:lnTo>
                      <a:pt x="0" y="2801"/>
                    </a:lnTo>
                    <a:cubicBezTo>
                      <a:pt x="0" y="4352"/>
                      <a:pt x="1257" y="5600"/>
                      <a:pt x="2800" y="5600"/>
                    </a:cubicBezTo>
                    <a:cubicBezTo>
                      <a:pt x="4343" y="5600"/>
                      <a:pt x="5600" y="4352"/>
                      <a:pt x="5600" y="2801"/>
                    </a:cubicBezTo>
                    <a:cubicBezTo>
                      <a:pt x="5600" y="1258"/>
                      <a:pt x="4343" y="0"/>
                      <a:pt x="2800" y="0"/>
                    </a:cubicBezTo>
                    <a:cubicBezTo>
                      <a:pt x="1257" y="0"/>
                      <a:pt x="0" y="1258"/>
                      <a:pt x="0" y="280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A" sz="2160"/>
              </a:p>
            </p:txBody>
          </p:sp>
          <p:sp>
            <p:nvSpPr>
              <p:cNvPr id="7168" name="Freeform 12">
                <a:extLst>
                  <a:ext uri="{FF2B5EF4-FFF2-40B4-BE49-F238E27FC236}">
                    <a16:creationId xmlns:a16="http://schemas.microsoft.com/office/drawing/2014/main" id="{769439B4-FD92-DDCB-219B-28B213BF60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18194" y="9868958"/>
                <a:ext cx="2553231" cy="2544411"/>
              </a:xfrm>
              <a:custGeom>
                <a:avLst/>
                <a:gdLst>
                  <a:gd name="T0" fmla="*/ 0 w 2553"/>
                  <a:gd name="T1" fmla="*/ 1267 h 2543"/>
                  <a:gd name="T2" fmla="*/ 0 w 2553"/>
                  <a:gd name="T3" fmla="*/ 1267 h 2543"/>
                  <a:gd name="T4" fmla="*/ 1276 w 2553"/>
                  <a:gd name="T5" fmla="*/ 2542 h 2543"/>
                  <a:gd name="T6" fmla="*/ 2552 w 2553"/>
                  <a:gd name="T7" fmla="*/ 1267 h 2543"/>
                  <a:gd name="T8" fmla="*/ 1276 w 2553"/>
                  <a:gd name="T9" fmla="*/ 0 h 2543"/>
                  <a:gd name="T10" fmla="*/ 0 w 2553"/>
                  <a:gd name="T11" fmla="*/ 1267 h 2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53" h="2543">
                    <a:moveTo>
                      <a:pt x="0" y="1267"/>
                    </a:moveTo>
                    <a:lnTo>
                      <a:pt x="0" y="1267"/>
                    </a:lnTo>
                    <a:cubicBezTo>
                      <a:pt x="0" y="1970"/>
                      <a:pt x="571" y="2542"/>
                      <a:pt x="1276" y="2542"/>
                    </a:cubicBezTo>
                    <a:cubicBezTo>
                      <a:pt x="1981" y="2542"/>
                      <a:pt x="2552" y="1970"/>
                      <a:pt x="2552" y="1267"/>
                    </a:cubicBezTo>
                    <a:cubicBezTo>
                      <a:pt x="2552" y="562"/>
                      <a:pt x="1981" y="0"/>
                      <a:pt x="1276" y="0"/>
                    </a:cubicBezTo>
                    <a:cubicBezTo>
                      <a:pt x="571" y="0"/>
                      <a:pt x="0" y="562"/>
                      <a:pt x="0" y="1267"/>
                    </a:cubicBezTo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A" sz="2160"/>
              </a:p>
            </p:txBody>
          </p:sp>
        </p:grpSp>
      </p:grpSp>
      <p:sp>
        <p:nvSpPr>
          <p:cNvPr id="7169" name="Title 1">
            <a:extLst>
              <a:ext uri="{FF2B5EF4-FFF2-40B4-BE49-F238E27FC236}">
                <a16:creationId xmlns:a16="http://schemas.microsoft.com/office/drawing/2014/main" id="{9E7142E0-40E6-B683-5FCC-DF58AB549E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47151" y="62493"/>
            <a:ext cx="15993697" cy="14987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 eaLnBrk="1" hangingPunct="1"/>
            <a:r>
              <a:rPr lang="en-US" altLang="en-US" sz="8800" b="1" dirty="0">
                <a:solidFill>
                  <a:srgbClr val="F17B39"/>
                </a:solidFill>
                <a:ea typeface="+mn-ea"/>
                <a:cs typeface="+mn-cs"/>
              </a:rPr>
              <a:t>MỤC TIÊU HỌC TẬP</a:t>
            </a:r>
          </a:p>
        </p:txBody>
      </p:sp>
      <p:grpSp>
        <p:nvGrpSpPr>
          <p:cNvPr id="7171" name="Group 7170">
            <a:extLst>
              <a:ext uri="{FF2B5EF4-FFF2-40B4-BE49-F238E27FC236}">
                <a16:creationId xmlns:a16="http://schemas.microsoft.com/office/drawing/2014/main" id="{97F9C8CD-8714-F298-E963-1AEBFFCE6699}"/>
              </a:ext>
            </a:extLst>
          </p:cNvPr>
          <p:cNvGrpSpPr/>
          <p:nvPr/>
        </p:nvGrpSpPr>
        <p:grpSpPr>
          <a:xfrm rot="18685162">
            <a:off x="1603816" y="1210228"/>
            <a:ext cx="1493611" cy="4517028"/>
            <a:chOff x="2375506" y="3679497"/>
            <a:chExt cx="3120164" cy="94361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172" name="Freeform 14">
              <a:extLst>
                <a:ext uri="{FF2B5EF4-FFF2-40B4-BE49-F238E27FC236}">
                  <a16:creationId xmlns:a16="http://schemas.microsoft.com/office/drawing/2014/main" id="{C9AEED35-7F05-CBFB-5A74-3E409BC14E5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30149">
              <a:off x="3374593" y="3726059"/>
              <a:ext cx="1640417" cy="2601736"/>
            </a:xfrm>
            <a:custGeom>
              <a:avLst/>
              <a:gdLst>
                <a:gd name="T0" fmla="*/ 1638 w 1639"/>
                <a:gd name="T1" fmla="*/ 2600 h 2601"/>
                <a:gd name="T2" fmla="*/ 0 w 1639"/>
                <a:gd name="T3" fmla="*/ 962 h 2601"/>
                <a:gd name="T4" fmla="*/ 200 w 1639"/>
                <a:gd name="T5" fmla="*/ 0 h 2601"/>
                <a:gd name="T6" fmla="*/ 1628 w 1639"/>
                <a:gd name="T7" fmla="*/ 2076 h 2601"/>
                <a:gd name="T8" fmla="*/ 1638 w 1639"/>
                <a:gd name="T9" fmla="*/ 2600 h 2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9" h="2601">
                  <a:moveTo>
                    <a:pt x="1638" y="2600"/>
                  </a:moveTo>
                  <a:lnTo>
                    <a:pt x="0" y="962"/>
                  </a:lnTo>
                  <a:lnTo>
                    <a:pt x="200" y="0"/>
                  </a:lnTo>
                  <a:lnTo>
                    <a:pt x="1628" y="2076"/>
                  </a:lnTo>
                  <a:lnTo>
                    <a:pt x="1638" y="2600"/>
                  </a:lnTo>
                </a:path>
              </a:pathLst>
            </a:custGeom>
            <a:solidFill>
              <a:srgbClr val="C9C9C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A" sz="2160"/>
            </a:p>
          </p:txBody>
        </p:sp>
        <p:sp>
          <p:nvSpPr>
            <p:cNvPr id="7173" name="Freeform 15">
              <a:extLst>
                <a:ext uri="{FF2B5EF4-FFF2-40B4-BE49-F238E27FC236}">
                  <a16:creationId xmlns:a16="http://schemas.microsoft.com/office/drawing/2014/main" id="{26E99B77-C920-A861-CD5E-6F0EEEBDAB4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730149">
              <a:off x="1899256" y="4189747"/>
              <a:ext cx="2601736" cy="1649236"/>
            </a:xfrm>
            <a:custGeom>
              <a:avLst/>
              <a:gdLst>
                <a:gd name="T0" fmla="*/ 2600 w 2601"/>
                <a:gd name="T1" fmla="*/ 1647 h 1648"/>
                <a:gd name="T2" fmla="*/ 952 w 2601"/>
                <a:gd name="T3" fmla="*/ 0 h 1648"/>
                <a:gd name="T4" fmla="*/ 0 w 2601"/>
                <a:gd name="T5" fmla="*/ 200 h 1648"/>
                <a:gd name="T6" fmla="*/ 2066 w 2601"/>
                <a:gd name="T7" fmla="*/ 1628 h 1648"/>
                <a:gd name="T8" fmla="*/ 2600 w 2601"/>
                <a:gd name="T9" fmla="*/ 1647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1" h="1648">
                  <a:moveTo>
                    <a:pt x="2600" y="1647"/>
                  </a:moveTo>
                  <a:lnTo>
                    <a:pt x="952" y="0"/>
                  </a:lnTo>
                  <a:lnTo>
                    <a:pt x="0" y="200"/>
                  </a:lnTo>
                  <a:lnTo>
                    <a:pt x="2066" y="1628"/>
                  </a:lnTo>
                  <a:lnTo>
                    <a:pt x="2600" y="1647"/>
                  </a:lnTo>
                </a:path>
              </a:pathLst>
            </a:custGeom>
            <a:solidFill>
              <a:srgbClr val="AAAA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A" sz="2160"/>
            </a:p>
          </p:txBody>
        </p:sp>
        <p:sp>
          <p:nvSpPr>
            <p:cNvPr id="7174" name="Rounded Rectangle 7173">
              <a:extLst>
                <a:ext uri="{FF2B5EF4-FFF2-40B4-BE49-F238E27FC236}">
                  <a16:creationId xmlns:a16="http://schemas.microsoft.com/office/drawing/2014/main" id="{AA75D8BF-DE51-DE70-48C3-196FADBC4BCB}"/>
                </a:ext>
              </a:extLst>
            </p:cNvPr>
            <p:cNvSpPr/>
            <p:nvPr/>
          </p:nvSpPr>
          <p:spPr>
            <a:xfrm>
              <a:off x="3514834" y="3679497"/>
              <a:ext cx="342900" cy="9436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9D8157"/>
                </a:gs>
                <a:gs pos="100000">
                  <a:srgbClr val="F1DAB5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A" sz="216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1D1BC41-744F-5244-527C-4E2BD1A2AB56}"/>
              </a:ext>
            </a:extLst>
          </p:cNvPr>
          <p:cNvSpPr txBox="1"/>
          <p:nvPr/>
        </p:nvSpPr>
        <p:spPr>
          <a:xfrm>
            <a:off x="9533667" y="2719281"/>
            <a:ext cx="51088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>
                <a:solidFill>
                  <a:srgbClr val="0D45F5"/>
                </a:solidFill>
                <a:latin typeface="SVN-Gilroy" panose="00000500000000000000" pitchFamily="50" charset="0"/>
              </a:rPr>
              <a:t>20/39</a:t>
            </a:r>
            <a:endParaRPr lang="en-US" sz="4000" b="1" dirty="0">
              <a:solidFill>
                <a:srgbClr val="0D45F5"/>
              </a:solidFill>
              <a:latin typeface="SVN-Gilroy" panose="00000500000000000000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D605F-7248-17B9-CFB4-3A4ACD375EDE}"/>
              </a:ext>
            </a:extLst>
          </p:cNvPr>
          <p:cNvSpPr txBox="1"/>
          <p:nvPr/>
        </p:nvSpPr>
        <p:spPr>
          <a:xfrm>
            <a:off x="11848637" y="2735002"/>
            <a:ext cx="458237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>
                <a:solidFill>
                  <a:srgbClr val="FFC000"/>
                </a:solidFill>
                <a:latin typeface="SVN-Gilroy" panose="00000500000000000000" pitchFamily="50" charset="0"/>
              </a:rPr>
              <a:t>15/30</a:t>
            </a:r>
            <a:endParaRPr lang="en-US" sz="4000" b="1" dirty="0">
              <a:solidFill>
                <a:srgbClr val="FFC000"/>
              </a:solidFill>
              <a:latin typeface="SVN-Gilroy" panose="00000500000000000000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B24756-9899-CFD8-BA74-E786AED48A73}"/>
              </a:ext>
            </a:extLst>
          </p:cNvPr>
          <p:cNvSpPr txBox="1"/>
          <p:nvPr/>
        </p:nvSpPr>
        <p:spPr>
          <a:xfrm>
            <a:off x="15664039" y="4180595"/>
            <a:ext cx="248019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b="1">
                <a:solidFill>
                  <a:srgbClr val="FF7D41"/>
                </a:solidFill>
                <a:latin typeface="SVN-Gilroy" panose="00000500000000000000" pitchFamily="50" charset="0"/>
              </a:rPr>
              <a:t>55</a:t>
            </a:r>
            <a:endParaRPr lang="en-US" sz="8000" b="1" dirty="0">
              <a:solidFill>
                <a:srgbClr val="0D45F5"/>
              </a:solidFill>
              <a:latin typeface="SVN-Gilroy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6025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3" grpId="0"/>
      <p:bldP spid="5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" name="Group 425">
            <a:extLst>
              <a:ext uri="{FF2B5EF4-FFF2-40B4-BE49-F238E27FC236}">
                <a16:creationId xmlns:a16="http://schemas.microsoft.com/office/drawing/2014/main" id="{4A4644DF-2A26-5FA9-3D80-E0BE96E22D95}"/>
              </a:ext>
            </a:extLst>
          </p:cNvPr>
          <p:cNvGrpSpPr/>
          <p:nvPr/>
        </p:nvGrpSpPr>
        <p:grpSpPr>
          <a:xfrm>
            <a:off x="381000" y="1296417"/>
            <a:ext cx="16568982" cy="7852105"/>
            <a:chOff x="4410" y="1385846"/>
            <a:chExt cx="33855257" cy="21461769"/>
          </a:xfrm>
        </p:grpSpPr>
        <p:sp>
          <p:nvSpPr>
            <p:cNvPr id="427" name="Freeform 27">
              <a:extLst>
                <a:ext uri="{FF2B5EF4-FFF2-40B4-BE49-F238E27FC236}">
                  <a16:creationId xmlns:a16="http://schemas.microsoft.com/office/drawing/2014/main" id="{5A2DB6AA-14D9-4F80-1560-2470778686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0" y="17094727"/>
              <a:ext cx="14807628" cy="5752888"/>
            </a:xfrm>
            <a:custGeom>
              <a:avLst/>
              <a:gdLst>
                <a:gd name="T0" fmla="*/ 4570639 w 14812"/>
                <a:gd name="T1" fmla="*/ 0 h 5754"/>
                <a:gd name="T2" fmla="*/ 4570639 w 14812"/>
                <a:gd name="T3" fmla="*/ 0 h 5754"/>
                <a:gd name="T4" fmla="*/ 0 w 14812"/>
                <a:gd name="T5" fmla="*/ 1594630 h 5754"/>
                <a:gd name="T6" fmla="*/ 0 w 14812"/>
                <a:gd name="T7" fmla="*/ 2071327 h 5754"/>
                <a:gd name="T8" fmla="*/ 3970869 w 14812"/>
                <a:gd name="T9" fmla="*/ 2071327 h 5754"/>
                <a:gd name="T10" fmla="*/ 5332052 w 14812"/>
                <a:gd name="T11" fmla="*/ 1317037 h 5754"/>
                <a:gd name="T12" fmla="*/ 4570639 w 14812"/>
                <a:gd name="T13" fmla="*/ 0 h 575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812" h="5754">
                  <a:moveTo>
                    <a:pt x="12696" y="0"/>
                  </a:moveTo>
                  <a:lnTo>
                    <a:pt x="12696" y="0"/>
                  </a:lnTo>
                  <a:cubicBezTo>
                    <a:pt x="8068" y="2076"/>
                    <a:pt x="3658" y="3486"/>
                    <a:pt x="0" y="4429"/>
                  </a:cubicBezTo>
                  <a:cubicBezTo>
                    <a:pt x="0" y="5753"/>
                    <a:pt x="0" y="5753"/>
                    <a:pt x="0" y="5753"/>
                  </a:cubicBezTo>
                  <a:cubicBezTo>
                    <a:pt x="11030" y="5753"/>
                    <a:pt x="11030" y="5753"/>
                    <a:pt x="11030" y="5753"/>
                  </a:cubicBezTo>
                  <a:cubicBezTo>
                    <a:pt x="12230" y="5144"/>
                    <a:pt x="13496" y="4448"/>
                    <a:pt x="14811" y="3658"/>
                  </a:cubicBezTo>
                  <a:lnTo>
                    <a:pt x="12696" y="0"/>
                  </a:lnTo>
                </a:path>
              </a:pathLst>
            </a:custGeom>
            <a:solidFill>
              <a:srgbClr val="FF7D41"/>
            </a:solidFill>
            <a:ln>
              <a:noFill/>
            </a:ln>
            <a:effectLst>
              <a:outerShdw dist="35921" dir="2700000" algn="ctr" rotWithShape="0">
                <a:srgbClr val="808080"/>
              </a:outerShdw>
            </a:effectLst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A" sz="2999">
                <a:solidFill>
                  <a:schemeClr val="bg1"/>
                </a:solidFill>
              </a:endParaRPr>
            </a:p>
          </p:txBody>
        </p:sp>
        <p:sp>
          <p:nvSpPr>
            <p:cNvPr id="428" name="Freeform 28">
              <a:extLst>
                <a:ext uri="{FF2B5EF4-FFF2-40B4-BE49-F238E27FC236}">
                  <a16:creationId xmlns:a16="http://schemas.microsoft.com/office/drawing/2014/main" id="{2C8DE7F4-2CB9-4EB7-EC48-0BD546FA50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25267" y="13629768"/>
              <a:ext cx="8371354" cy="6926838"/>
            </a:xfrm>
            <a:custGeom>
              <a:avLst/>
              <a:gdLst>
                <a:gd name="T0" fmla="*/ 0 w 8410"/>
                <a:gd name="T1" fmla="*/ 1210635 h 6992"/>
                <a:gd name="T2" fmla="*/ 0 w 8410"/>
                <a:gd name="T3" fmla="*/ 1210635 h 6992"/>
                <a:gd name="T4" fmla="*/ 757741 w 8410"/>
                <a:gd name="T5" fmla="*/ 2517415 h 6992"/>
                <a:gd name="T6" fmla="*/ 3027003 w 8410"/>
                <a:gd name="T7" fmla="*/ 949927 h 6992"/>
                <a:gd name="T8" fmla="*/ 2345216 w 8410"/>
                <a:gd name="T9" fmla="*/ 0 h 6992"/>
                <a:gd name="T10" fmla="*/ 0 w 8410"/>
                <a:gd name="T11" fmla="*/ 1210635 h 699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410" h="6992">
                  <a:moveTo>
                    <a:pt x="0" y="3362"/>
                  </a:moveTo>
                  <a:lnTo>
                    <a:pt x="0" y="3362"/>
                  </a:lnTo>
                  <a:cubicBezTo>
                    <a:pt x="2105" y="6991"/>
                    <a:pt x="2105" y="6991"/>
                    <a:pt x="2105" y="6991"/>
                  </a:cubicBezTo>
                  <a:cubicBezTo>
                    <a:pt x="4134" y="5763"/>
                    <a:pt x="6267" y="4324"/>
                    <a:pt x="8409" y="2638"/>
                  </a:cubicBezTo>
                  <a:cubicBezTo>
                    <a:pt x="6515" y="0"/>
                    <a:pt x="6515" y="0"/>
                    <a:pt x="6515" y="0"/>
                  </a:cubicBezTo>
                  <a:cubicBezTo>
                    <a:pt x="4334" y="1276"/>
                    <a:pt x="2143" y="2391"/>
                    <a:pt x="0" y="3362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dist="35921" dir="2700000" algn="ctr" rotWithShape="0">
                <a:srgbClr val="808080"/>
              </a:outerShdw>
            </a:effectLst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A" sz="2999">
                <a:solidFill>
                  <a:schemeClr val="tx2"/>
                </a:solidFill>
              </a:endParaRPr>
            </a:p>
          </p:txBody>
        </p:sp>
        <p:sp>
          <p:nvSpPr>
            <p:cNvPr id="429" name="Freeform 29">
              <a:extLst>
                <a:ext uri="{FF2B5EF4-FFF2-40B4-BE49-F238E27FC236}">
                  <a16:creationId xmlns:a16="http://schemas.microsoft.com/office/drawing/2014/main" id="{95A2A5D7-91F0-CE70-DBD9-6B442A0562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6808" y="9944389"/>
              <a:ext cx="6877017" cy="6171682"/>
            </a:xfrm>
            <a:custGeom>
              <a:avLst/>
              <a:gdLst>
                <a:gd name="T0" fmla="*/ 0 w 6877"/>
                <a:gd name="T1" fmla="*/ 1279054 h 6172"/>
                <a:gd name="T2" fmla="*/ 0 w 6877"/>
                <a:gd name="T3" fmla="*/ 1279054 h 6172"/>
                <a:gd name="T4" fmla="*/ 675213 w 6877"/>
                <a:gd name="T5" fmla="*/ 2222140 h 6172"/>
                <a:gd name="T6" fmla="*/ 2476140 w 6877"/>
                <a:gd name="T7" fmla="*/ 627284 h 6172"/>
                <a:gd name="T8" fmla="*/ 1930928 w 6877"/>
                <a:gd name="T9" fmla="*/ 0 h 6172"/>
                <a:gd name="T10" fmla="*/ 0 w 6877"/>
                <a:gd name="T11" fmla="*/ 1279054 h 617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877" h="6172">
                  <a:moveTo>
                    <a:pt x="0" y="3552"/>
                  </a:moveTo>
                  <a:lnTo>
                    <a:pt x="0" y="3552"/>
                  </a:lnTo>
                  <a:cubicBezTo>
                    <a:pt x="1875" y="6171"/>
                    <a:pt x="1875" y="6171"/>
                    <a:pt x="1875" y="6171"/>
                  </a:cubicBezTo>
                  <a:cubicBezTo>
                    <a:pt x="3552" y="4847"/>
                    <a:pt x="5238" y="3371"/>
                    <a:pt x="6876" y="1742"/>
                  </a:cubicBezTo>
                  <a:cubicBezTo>
                    <a:pt x="5362" y="0"/>
                    <a:pt x="5362" y="0"/>
                    <a:pt x="5362" y="0"/>
                  </a:cubicBezTo>
                  <a:cubicBezTo>
                    <a:pt x="3600" y="1305"/>
                    <a:pt x="1799" y="2485"/>
                    <a:pt x="0" y="3552"/>
                  </a:cubicBezTo>
                </a:path>
              </a:pathLst>
            </a:custGeom>
            <a:solidFill>
              <a:srgbClr val="0D45F5"/>
            </a:solidFill>
            <a:ln>
              <a:noFill/>
            </a:ln>
            <a:effectLst>
              <a:outerShdw dist="35921" dir="2700000" algn="ctr" rotWithShape="0">
                <a:srgbClr val="808080"/>
              </a:outerShdw>
            </a:effectLst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A" sz="2999">
                <a:solidFill>
                  <a:schemeClr val="bg1"/>
                </a:solidFill>
              </a:endParaRPr>
            </a:p>
          </p:txBody>
        </p:sp>
        <p:sp>
          <p:nvSpPr>
            <p:cNvPr id="430" name="Freeform 30">
              <a:extLst>
                <a:ext uri="{FF2B5EF4-FFF2-40B4-BE49-F238E27FC236}">
                  <a16:creationId xmlns:a16="http://schemas.microsoft.com/office/drawing/2014/main" id="{3F810432-1084-BAB9-F753-A099004917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221363" y="5000069"/>
              <a:ext cx="6409731" cy="6502309"/>
            </a:xfrm>
            <a:custGeom>
              <a:avLst/>
              <a:gdLst>
                <a:gd name="T0" fmla="*/ 2215334 w 6411"/>
                <a:gd name="T1" fmla="*/ 442327 h 6506"/>
                <a:gd name="T2" fmla="*/ 2215334 w 6411"/>
                <a:gd name="T3" fmla="*/ 442327 h 6506"/>
                <a:gd name="T4" fmla="*/ 1899938 w 6411"/>
                <a:gd name="T5" fmla="*/ 106533 h 6506"/>
                <a:gd name="T6" fmla="*/ 0 w 6411"/>
                <a:gd name="T7" fmla="*/ 1724680 h 6506"/>
                <a:gd name="T8" fmla="*/ 535021 w 6411"/>
                <a:gd name="T9" fmla="*/ 2341203 h 6506"/>
                <a:gd name="T10" fmla="*/ 2215334 w 6411"/>
                <a:gd name="T11" fmla="*/ 442327 h 650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411" h="6506">
                  <a:moveTo>
                    <a:pt x="6153" y="1229"/>
                  </a:moveTo>
                  <a:lnTo>
                    <a:pt x="6153" y="1229"/>
                  </a:lnTo>
                  <a:cubicBezTo>
                    <a:pt x="6410" y="886"/>
                    <a:pt x="5582" y="0"/>
                    <a:pt x="5277" y="296"/>
                  </a:cubicBezTo>
                  <a:cubicBezTo>
                    <a:pt x="3581" y="1934"/>
                    <a:pt x="1810" y="3429"/>
                    <a:pt x="0" y="4792"/>
                  </a:cubicBezTo>
                  <a:cubicBezTo>
                    <a:pt x="1486" y="6505"/>
                    <a:pt x="1486" y="6505"/>
                    <a:pt x="1486" y="6505"/>
                  </a:cubicBezTo>
                  <a:cubicBezTo>
                    <a:pt x="3086" y="4906"/>
                    <a:pt x="4658" y="3144"/>
                    <a:pt x="6153" y="1229"/>
                  </a:cubicBezTo>
                </a:path>
              </a:pathLst>
            </a:custGeom>
            <a:solidFill>
              <a:srgbClr val="FFC000"/>
            </a:solidFill>
            <a:ln>
              <a:noFill/>
            </a:ln>
            <a:effectLst>
              <a:outerShdw dist="35921" dir="2700000" algn="ctr" rotWithShape="0">
                <a:srgbClr val="808080"/>
              </a:outerShdw>
            </a:effectLst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A" sz="2999">
                <a:solidFill>
                  <a:schemeClr val="bg1"/>
                </a:solidFill>
              </a:endParaRPr>
            </a:p>
          </p:txBody>
        </p:sp>
        <p:grpSp>
          <p:nvGrpSpPr>
            <p:cNvPr id="431" name="Group 1">
              <a:extLst>
                <a:ext uri="{FF2B5EF4-FFF2-40B4-BE49-F238E27FC236}">
                  <a16:creationId xmlns:a16="http://schemas.microsoft.com/office/drawing/2014/main" id="{A9C6EB11-EDC1-24AE-ADE2-1A64474EDB8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712240" y="5134886"/>
              <a:ext cx="1904405" cy="2001388"/>
              <a:chOff x="10668000" y="1879600"/>
              <a:chExt cx="685800" cy="720725"/>
            </a:xfrm>
          </p:grpSpPr>
          <p:sp>
            <p:nvSpPr>
              <p:cNvPr id="437" name="Freeform 31">
                <a:extLst>
                  <a:ext uri="{FF2B5EF4-FFF2-40B4-BE49-F238E27FC236}">
                    <a16:creationId xmlns:a16="http://schemas.microsoft.com/office/drawing/2014/main" id="{0E9CAAAD-2251-8A3A-E242-43ABE5ED43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68000" y="1879600"/>
                <a:ext cx="685800" cy="720725"/>
              </a:xfrm>
              <a:custGeom>
                <a:avLst/>
                <a:gdLst>
                  <a:gd name="T0" fmla="*/ 661680 w 1905"/>
                  <a:gd name="T1" fmla="*/ 195219 h 2001"/>
                  <a:gd name="T2" fmla="*/ 661680 w 1905"/>
                  <a:gd name="T3" fmla="*/ 195219 h 2001"/>
                  <a:gd name="T4" fmla="*/ 555120 w 1905"/>
                  <a:gd name="T5" fmla="*/ 95809 h 2001"/>
                  <a:gd name="T6" fmla="*/ 555120 w 1905"/>
                  <a:gd name="T7" fmla="*/ 95809 h 2001"/>
                  <a:gd name="T8" fmla="*/ 445680 w 1905"/>
                  <a:gd name="T9" fmla="*/ 0 h 2001"/>
                  <a:gd name="T10" fmla="*/ 147240 w 1905"/>
                  <a:gd name="T11" fmla="*/ 336050 h 2001"/>
                  <a:gd name="T12" fmla="*/ 0 w 1905"/>
                  <a:gd name="T13" fmla="*/ 720365 h 2001"/>
                  <a:gd name="T14" fmla="*/ 0 w 1905"/>
                  <a:gd name="T15" fmla="*/ 720365 h 2001"/>
                  <a:gd name="T16" fmla="*/ 0 w 1905"/>
                  <a:gd name="T17" fmla="*/ 720365 h 2001"/>
                  <a:gd name="T18" fmla="*/ 0 w 1905"/>
                  <a:gd name="T19" fmla="*/ 720365 h 2001"/>
                  <a:gd name="T20" fmla="*/ 0 w 1905"/>
                  <a:gd name="T21" fmla="*/ 720365 h 2001"/>
                  <a:gd name="T22" fmla="*/ 363240 w 1905"/>
                  <a:gd name="T23" fmla="*/ 528027 h 2001"/>
                  <a:gd name="T24" fmla="*/ 661680 w 1905"/>
                  <a:gd name="T25" fmla="*/ 195219 h 200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05" h="2001">
                    <a:moveTo>
                      <a:pt x="1838" y="542"/>
                    </a:moveTo>
                    <a:lnTo>
                      <a:pt x="1838" y="542"/>
                    </a:lnTo>
                    <a:cubicBezTo>
                      <a:pt x="1828" y="476"/>
                      <a:pt x="1562" y="276"/>
                      <a:pt x="1542" y="266"/>
                    </a:cubicBezTo>
                    <a:cubicBezTo>
                      <a:pt x="1542" y="266"/>
                      <a:pt x="1304" y="0"/>
                      <a:pt x="1238" y="0"/>
                    </a:cubicBezTo>
                    <a:cubicBezTo>
                      <a:pt x="609" y="9"/>
                      <a:pt x="476" y="676"/>
                      <a:pt x="409" y="933"/>
                    </a:cubicBezTo>
                    <a:cubicBezTo>
                      <a:pt x="276" y="1495"/>
                      <a:pt x="38" y="1943"/>
                      <a:pt x="0" y="2000"/>
                    </a:cubicBezTo>
                    <a:cubicBezTo>
                      <a:pt x="57" y="1962"/>
                      <a:pt x="476" y="1676"/>
                      <a:pt x="1009" y="1466"/>
                    </a:cubicBezTo>
                    <a:cubicBezTo>
                      <a:pt x="1257" y="1371"/>
                      <a:pt x="1904" y="1162"/>
                      <a:pt x="1838" y="542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dist="35921" dir="2700000" algn="ctr" rotWithShape="0">
                  <a:srgbClr val="808080"/>
                </a:outerShdw>
              </a:effectLst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A" sz="2999">
                  <a:solidFill>
                    <a:schemeClr val="tx2"/>
                  </a:solidFill>
                </a:endParaRPr>
              </a:p>
            </p:txBody>
          </p:sp>
          <p:sp>
            <p:nvSpPr>
              <p:cNvPr id="438" name="Freeform 33">
                <a:extLst>
                  <a:ext uri="{FF2B5EF4-FFF2-40B4-BE49-F238E27FC236}">
                    <a16:creationId xmlns:a16="http://schemas.microsoft.com/office/drawing/2014/main" id="{5117F017-A5E1-6CA8-A2CF-B1488CF5A7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04550" y="1879600"/>
                <a:ext cx="328613" cy="301625"/>
              </a:xfrm>
              <a:custGeom>
                <a:avLst/>
                <a:gdLst>
                  <a:gd name="T0" fmla="*/ 109538 w 915"/>
                  <a:gd name="T1" fmla="*/ 0 h 839"/>
                  <a:gd name="T2" fmla="*/ 109538 w 915"/>
                  <a:gd name="T3" fmla="*/ 0 h 839"/>
                  <a:gd name="T4" fmla="*/ 109538 w 915"/>
                  <a:gd name="T5" fmla="*/ 0 h 839"/>
                  <a:gd name="T6" fmla="*/ 105946 w 915"/>
                  <a:gd name="T7" fmla="*/ 0 h 839"/>
                  <a:gd name="T8" fmla="*/ 105946 w 915"/>
                  <a:gd name="T9" fmla="*/ 0 h 839"/>
                  <a:gd name="T10" fmla="*/ 105946 w 915"/>
                  <a:gd name="T11" fmla="*/ 0 h 839"/>
                  <a:gd name="T12" fmla="*/ 105946 w 915"/>
                  <a:gd name="T13" fmla="*/ 0 h 839"/>
                  <a:gd name="T14" fmla="*/ 105946 w 915"/>
                  <a:gd name="T15" fmla="*/ 0 h 839"/>
                  <a:gd name="T16" fmla="*/ 105946 w 915"/>
                  <a:gd name="T17" fmla="*/ 0 h 839"/>
                  <a:gd name="T18" fmla="*/ 105946 w 915"/>
                  <a:gd name="T19" fmla="*/ 0 h 839"/>
                  <a:gd name="T20" fmla="*/ 105946 w 915"/>
                  <a:gd name="T21" fmla="*/ 0 h 839"/>
                  <a:gd name="T22" fmla="*/ 105946 w 915"/>
                  <a:gd name="T23" fmla="*/ 0 h 839"/>
                  <a:gd name="T24" fmla="*/ 0 w 915"/>
                  <a:gd name="T25" fmla="*/ 23727 h 839"/>
                  <a:gd name="T26" fmla="*/ 140424 w 915"/>
                  <a:gd name="T27" fmla="*/ 174360 h 839"/>
                  <a:gd name="T28" fmla="*/ 314607 w 915"/>
                  <a:gd name="T29" fmla="*/ 301265 h 839"/>
                  <a:gd name="T30" fmla="*/ 325022 w 915"/>
                  <a:gd name="T31" fmla="*/ 198447 h 839"/>
                  <a:gd name="T32" fmla="*/ 325022 w 915"/>
                  <a:gd name="T33" fmla="*/ 198447 h 839"/>
                  <a:gd name="T34" fmla="*/ 325022 w 915"/>
                  <a:gd name="T35" fmla="*/ 198447 h 839"/>
                  <a:gd name="T36" fmla="*/ 325022 w 915"/>
                  <a:gd name="T37" fmla="*/ 198447 h 839"/>
                  <a:gd name="T38" fmla="*/ 325022 w 915"/>
                  <a:gd name="T39" fmla="*/ 198447 h 839"/>
                  <a:gd name="T40" fmla="*/ 325022 w 915"/>
                  <a:gd name="T41" fmla="*/ 198447 h 839"/>
                  <a:gd name="T42" fmla="*/ 325022 w 915"/>
                  <a:gd name="T43" fmla="*/ 198447 h 839"/>
                  <a:gd name="T44" fmla="*/ 325022 w 915"/>
                  <a:gd name="T45" fmla="*/ 198447 h 839"/>
                  <a:gd name="T46" fmla="*/ 325022 w 915"/>
                  <a:gd name="T47" fmla="*/ 198447 h 839"/>
                  <a:gd name="T48" fmla="*/ 325022 w 915"/>
                  <a:gd name="T49" fmla="*/ 198447 h 839"/>
                  <a:gd name="T50" fmla="*/ 325022 w 915"/>
                  <a:gd name="T51" fmla="*/ 198447 h 839"/>
                  <a:gd name="T52" fmla="*/ 325022 w 915"/>
                  <a:gd name="T53" fmla="*/ 194852 h 839"/>
                  <a:gd name="T54" fmla="*/ 325022 w 915"/>
                  <a:gd name="T55" fmla="*/ 194852 h 839"/>
                  <a:gd name="T56" fmla="*/ 325022 w 915"/>
                  <a:gd name="T57" fmla="*/ 194852 h 839"/>
                  <a:gd name="T58" fmla="*/ 325022 w 915"/>
                  <a:gd name="T59" fmla="*/ 194852 h 839"/>
                  <a:gd name="T60" fmla="*/ 325022 w 915"/>
                  <a:gd name="T61" fmla="*/ 194852 h 839"/>
                  <a:gd name="T62" fmla="*/ 325022 w 915"/>
                  <a:gd name="T63" fmla="*/ 194852 h 839"/>
                  <a:gd name="T64" fmla="*/ 325022 w 915"/>
                  <a:gd name="T65" fmla="*/ 194852 h 839"/>
                  <a:gd name="T66" fmla="*/ 325022 w 915"/>
                  <a:gd name="T67" fmla="*/ 194852 h 839"/>
                  <a:gd name="T68" fmla="*/ 325022 w 915"/>
                  <a:gd name="T69" fmla="*/ 194852 h 839"/>
                  <a:gd name="T70" fmla="*/ 218716 w 915"/>
                  <a:gd name="T71" fmla="*/ 95628 h 839"/>
                  <a:gd name="T72" fmla="*/ 218716 w 915"/>
                  <a:gd name="T73" fmla="*/ 95628 h 839"/>
                  <a:gd name="T74" fmla="*/ 218716 w 915"/>
                  <a:gd name="T75" fmla="*/ 95628 h 839"/>
                  <a:gd name="T76" fmla="*/ 218716 w 915"/>
                  <a:gd name="T77" fmla="*/ 95628 h 839"/>
                  <a:gd name="T78" fmla="*/ 109538 w 915"/>
                  <a:gd name="T79" fmla="*/ 0 h 839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0" t="0" r="r" b="b"/>
                <a:pathLst>
                  <a:path w="915" h="839">
                    <a:moveTo>
                      <a:pt x="305" y="0"/>
                    </a:moveTo>
                    <a:lnTo>
                      <a:pt x="305" y="0"/>
                    </a:lnTo>
                    <a:cubicBezTo>
                      <a:pt x="295" y="0"/>
                      <a:pt x="295" y="0"/>
                      <a:pt x="295" y="0"/>
                    </a:cubicBezTo>
                    <a:cubicBezTo>
                      <a:pt x="181" y="0"/>
                      <a:pt x="86" y="28"/>
                      <a:pt x="0" y="66"/>
                    </a:cubicBezTo>
                    <a:cubicBezTo>
                      <a:pt x="114" y="219"/>
                      <a:pt x="248" y="352"/>
                      <a:pt x="391" y="485"/>
                    </a:cubicBezTo>
                    <a:cubicBezTo>
                      <a:pt x="543" y="619"/>
                      <a:pt x="705" y="733"/>
                      <a:pt x="876" y="838"/>
                    </a:cubicBezTo>
                    <a:cubicBezTo>
                      <a:pt x="905" y="752"/>
                      <a:pt x="914" y="657"/>
                      <a:pt x="905" y="552"/>
                    </a:cubicBezTo>
                    <a:cubicBezTo>
                      <a:pt x="905" y="552"/>
                      <a:pt x="905" y="552"/>
                      <a:pt x="905" y="542"/>
                    </a:cubicBezTo>
                    <a:cubicBezTo>
                      <a:pt x="895" y="476"/>
                      <a:pt x="629" y="276"/>
                      <a:pt x="609" y="266"/>
                    </a:cubicBezTo>
                    <a:cubicBezTo>
                      <a:pt x="609" y="266"/>
                      <a:pt x="371" y="0"/>
                      <a:pt x="305" y="0"/>
                    </a:cubicBezTo>
                  </a:path>
                </a:pathLst>
              </a:custGeom>
              <a:solidFill>
                <a:srgbClr val="A9143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A" sz="2999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32" name="Text Box 57">
              <a:extLst>
                <a:ext uri="{FF2B5EF4-FFF2-40B4-BE49-F238E27FC236}">
                  <a16:creationId xmlns:a16="http://schemas.microsoft.com/office/drawing/2014/main" id="{789B4E3B-F2C2-72DA-0496-FAF0E99E39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968445">
              <a:off x="16451356" y="14966885"/>
              <a:ext cx="1617862" cy="2830158"/>
            </a:xfrm>
            <a:prstGeom prst="rect">
              <a:avLst/>
            </a:prstGeom>
            <a:noFill/>
            <a:ln>
              <a:noFill/>
            </a:ln>
            <a:effectLst>
              <a:outerShdw dist="35921" dir="2700000" algn="ctr" rotWithShape="0">
                <a:srgbClr val="808080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eaLnBrk="1">
                <a:lnSpc>
                  <a:spcPct val="102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A" sz="10997" b="1" dirty="0">
                  <a:solidFill>
                    <a:schemeClr val="bg1"/>
                  </a:solidFill>
                  <a:latin typeface="Montserrat ExtraBold" panose="02000505000000020004" pitchFamily="2" charset="77"/>
                </a:rPr>
                <a:t>2</a:t>
              </a:r>
            </a:p>
          </p:txBody>
        </p:sp>
        <p:sp>
          <p:nvSpPr>
            <p:cNvPr id="433" name="Text Box 58">
              <a:extLst>
                <a:ext uri="{FF2B5EF4-FFF2-40B4-BE49-F238E27FC236}">
                  <a16:creationId xmlns:a16="http://schemas.microsoft.com/office/drawing/2014/main" id="{72F9B9AD-F81F-DE1A-D96E-7B03165F17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715458">
              <a:off x="22683483" y="11026216"/>
              <a:ext cx="1587004" cy="2645007"/>
            </a:xfrm>
            <a:prstGeom prst="rect">
              <a:avLst/>
            </a:prstGeom>
            <a:noFill/>
            <a:ln>
              <a:noFill/>
            </a:ln>
            <a:effectLst>
              <a:outerShdw dist="35921" dir="2700000" algn="ctr" rotWithShape="0">
                <a:srgbClr val="808080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eaLnBrk="1">
                <a:lnSpc>
                  <a:spcPct val="102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A" sz="8800" b="1" dirty="0">
                  <a:solidFill>
                    <a:schemeClr val="bg1"/>
                  </a:solidFill>
                  <a:latin typeface="Montserrat ExtraBold" panose="02000505000000020004" pitchFamily="2" charset="77"/>
                </a:rPr>
                <a:t>3</a:t>
              </a:r>
            </a:p>
          </p:txBody>
        </p:sp>
        <p:sp>
          <p:nvSpPr>
            <p:cNvPr id="434" name="Text Box 59">
              <a:extLst>
                <a:ext uri="{FF2B5EF4-FFF2-40B4-BE49-F238E27FC236}">
                  <a16:creationId xmlns:a16="http://schemas.microsoft.com/office/drawing/2014/main" id="{04758A54-6F14-AA52-BD38-C782C9BBAD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815666">
              <a:off x="10392299" y="17826374"/>
              <a:ext cx="1221114" cy="3107881"/>
            </a:xfrm>
            <a:prstGeom prst="rect">
              <a:avLst/>
            </a:prstGeom>
            <a:noFill/>
            <a:ln>
              <a:noFill/>
            </a:ln>
            <a:effectLst>
              <a:outerShdw dist="35921" dir="2700000" algn="ctr" rotWithShape="0">
                <a:srgbClr val="808080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eaLnBrk="1">
                <a:lnSpc>
                  <a:spcPct val="102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A" sz="13000" b="1" dirty="0">
                  <a:solidFill>
                    <a:schemeClr val="bg1"/>
                  </a:solidFill>
                  <a:latin typeface="Montserrat ExtraBold" panose="02000505000000020004" pitchFamily="2" charset="77"/>
                </a:rPr>
                <a:t>1</a:t>
              </a:r>
            </a:p>
          </p:txBody>
        </p:sp>
        <p:sp>
          <p:nvSpPr>
            <p:cNvPr id="435" name="Text Box 58">
              <a:extLst>
                <a:ext uri="{FF2B5EF4-FFF2-40B4-BE49-F238E27FC236}">
                  <a16:creationId xmlns:a16="http://schemas.microsoft.com/office/drawing/2014/main" id="{D384E509-C1B7-AE31-93CF-F29791A08A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9349369">
              <a:off x="26728221" y="7855501"/>
              <a:ext cx="1587004" cy="2645007"/>
            </a:xfrm>
            <a:prstGeom prst="rect">
              <a:avLst/>
            </a:prstGeom>
            <a:noFill/>
            <a:ln>
              <a:noFill/>
            </a:ln>
            <a:effectLst>
              <a:outerShdw dist="35921" dir="2700000" algn="ctr" rotWithShape="0">
                <a:srgbClr val="808080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eaLnBrk="1">
                <a:lnSpc>
                  <a:spcPct val="102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en-UA" sz="7200" b="1" dirty="0">
                  <a:solidFill>
                    <a:schemeClr val="bg1"/>
                  </a:solidFill>
                  <a:latin typeface="Montserrat ExtraBold" panose="02000505000000020004" pitchFamily="2" charset="77"/>
                </a:rPr>
                <a:t>4</a:t>
              </a:r>
            </a:p>
          </p:txBody>
        </p:sp>
        <p:pic>
          <p:nvPicPr>
            <p:cNvPr id="436" name="Picture 70">
              <a:extLst>
                <a:ext uri="{FF2B5EF4-FFF2-40B4-BE49-F238E27FC236}">
                  <a16:creationId xmlns:a16="http://schemas.microsoft.com/office/drawing/2014/main" id="{08E1EB6E-200F-5CD6-9D24-B02D6DC66D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590171">
              <a:off x="30928116" y="1385846"/>
              <a:ext cx="2931551" cy="4769828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54" name="TextBox 8">
            <a:extLst>
              <a:ext uri="{FF2B5EF4-FFF2-40B4-BE49-F238E27FC236}">
                <a16:creationId xmlns:a16="http://schemas.microsoft.com/office/drawing/2014/main" id="{27D862C4-AC27-E777-4B96-62CCA6B90CA5}"/>
              </a:ext>
            </a:extLst>
          </p:cNvPr>
          <p:cNvSpPr txBox="1"/>
          <p:nvPr/>
        </p:nvSpPr>
        <p:spPr>
          <a:xfrm rot="20442077">
            <a:off x="454673" y="6305931"/>
            <a:ext cx="6238020" cy="781342"/>
          </a:xfrm>
          <a:prstGeom prst="rect">
            <a:avLst/>
          </a:prstGeom>
        </p:spPr>
        <p:txBody>
          <a:bodyPr wrap="square" lIns="0" tIns="0" rIns="0" bIns="0" rtlCol="0" anchor="t">
            <a:prstTxWarp prst="textArchDown">
              <a:avLst>
                <a:gd name="adj" fmla="val 17660454"/>
              </a:avLst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rgbClr val="F17B39"/>
                </a:solidFill>
                <a:latin typeface="SVN-Gilroy Medium" pitchFamily="2" charset="77"/>
              </a:rPr>
              <a:t>ĐI HỌC ĐÚNG GIỜ </a:t>
            </a:r>
          </a:p>
          <a:p>
            <a:pPr algn="ctr"/>
            <a:r>
              <a:rPr lang="en-US" sz="3200" b="1" dirty="0">
                <a:solidFill>
                  <a:srgbClr val="F17B39"/>
                </a:solidFill>
                <a:latin typeface="SVN-Gilroy Medium" pitchFamily="2" charset="77"/>
              </a:rPr>
              <a:t>VÀ ĐẦY ĐỦ</a:t>
            </a:r>
          </a:p>
        </p:txBody>
      </p:sp>
      <p:sp>
        <p:nvSpPr>
          <p:cNvPr id="465" name="TextBox 8">
            <a:extLst>
              <a:ext uri="{FF2B5EF4-FFF2-40B4-BE49-F238E27FC236}">
                <a16:creationId xmlns:a16="http://schemas.microsoft.com/office/drawing/2014/main" id="{A0B6AA75-C287-81C5-2058-79CB35E96278}"/>
              </a:ext>
            </a:extLst>
          </p:cNvPr>
          <p:cNvSpPr txBox="1"/>
          <p:nvPr/>
        </p:nvSpPr>
        <p:spPr>
          <a:xfrm rot="19943258">
            <a:off x="7883861" y="3501444"/>
            <a:ext cx="5502355" cy="984885"/>
          </a:xfrm>
          <a:prstGeom prst="rect">
            <a:avLst/>
          </a:prstGeom>
        </p:spPr>
        <p:txBody>
          <a:bodyPr spcFirstLastPara="1" wrap="square" lIns="0" tIns="0" rIns="0" bIns="0" numCol="1" rtlCol="0" anchor="t">
            <a:prstTxWarp prst="textArchDown">
              <a:avLst>
                <a:gd name="adj" fmla="val 21269993"/>
              </a:avLst>
            </a:prstTxWarp>
            <a:spAutoFit/>
          </a:bodyPr>
          <a:lstStyle>
            <a:defPPr>
              <a:defRPr lang="en-US"/>
            </a:defPPr>
            <a:lvl1pPr algn="ctr">
              <a:defRPr sz="3200" b="1">
                <a:solidFill>
                  <a:srgbClr val="F17B39"/>
                </a:solidFill>
                <a:latin typeface="SVN-Gilroy Medium" pitchFamily="2" charset="77"/>
              </a:defRPr>
            </a:lvl1pPr>
          </a:lstStyle>
          <a:p>
            <a:r>
              <a:rPr lang="en-US" altLang="en-US" dirty="0">
                <a:solidFill>
                  <a:srgbClr val="0D45F5"/>
                </a:solidFill>
              </a:rPr>
              <a:t>HỌC TẬP </a:t>
            </a:r>
          </a:p>
          <a:p>
            <a:r>
              <a:rPr lang="en-US" altLang="en-US" dirty="0">
                <a:solidFill>
                  <a:srgbClr val="0D45F5"/>
                </a:solidFill>
              </a:rPr>
              <a:t>NGHIÊM TÚC</a:t>
            </a:r>
          </a:p>
        </p:txBody>
      </p:sp>
      <p:sp>
        <p:nvSpPr>
          <p:cNvPr id="468" name="TextBox 8">
            <a:extLst>
              <a:ext uri="{FF2B5EF4-FFF2-40B4-BE49-F238E27FC236}">
                <a16:creationId xmlns:a16="http://schemas.microsoft.com/office/drawing/2014/main" id="{D06C4AB4-9D0D-0552-AADB-47E1DD359756}"/>
              </a:ext>
            </a:extLst>
          </p:cNvPr>
          <p:cNvSpPr txBox="1"/>
          <p:nvPr/>
        </p:nvSpPr>
        <p:spPr>
          <a:xfrm rot="19014423">
            <a:off x="11302530" y="3463345"/>
            <a:ext cx="5976583" cy="1477328"/>
          </a:xfrm>
          <a:prstGeom prst="rect">
            <a:avLst/>
          </a:prstGeom>
        </p:spPr>
        <p:txBody>
          <a:bodyPr spcFirstLastPara="1" wrap="square" lIns="0" tIns="0" rIns="0" bIns="0" numCol="1" rtlCol="0" anchor="t">
            <a:prstTxWarp prst="textArchDown">
              <a:avLst>
                <a:gd name="adj" fmla="val 3155777"/>
              </a:avLst>
            </a:prstTxWarp>
            <a:spAutoFit/>
          </a:bodyPr>
          <a:lstStyle>
            <a:defPPr>
              <a:defRPr lang="en-US"/>
            </a:defPPr>
            <a:lvl1pPr algn="ctr">
              <a:defRPr sz="3200" b="1">
                <a:solidFill>
                  <a:srgbClr val="F17B39"/>
                </a:solidFill>
                <a:latin typeface="SVN-Gilroy Medium" pitchFamily="2" charset="77"/>
              </a:defRPr>
            </a:lvl1pPr>
          </a:lstStyle>
          <a:p>
            <a:r>
              <a:rPr lang="en-US" altLang="en-US" dirty="0">
                <a:solidFill>
                  <a:srgbClr val="FFC000"/>
                </a:solidFill>
              </a:rPr>
              <a:t>THI IIG NGAY SAU KHI</a:t>
            </a:r>
          </a:p>
          <a:p>
            <a:r>
              <a:rPr lang="en-US" altLang="en-US" dirty="0">
                <a:solidFill>
                  <a:srgbClr val="FFC000"/>
                </a:solidFill>
              </a:rPr>
              <a:t> KẾT THÚC KHÓA HỌC</a:t>
            </a:r>
          </a:p>
        </p:txBody>
      </p:sp>
      <p:sp>
        <p:nvSpPr>
          <p:cNvPr id="471" name="TextBox 8">
            <a:extLst>
              <a:ext uri="{FF2B5EF4-FFF2-40B4-BE49-F238E27FC236}">
                <a16:creationId xmlns:a16="http://schemas.microsoft.com/office/drawing/2014/main" id="{3F6F1F9B-36DB-7724-FED3-9AA058B8BA0E}"/>
              </a:ext>
            </a:extLst>
          </p:cNvPr>
          <p:cNvSpPr txBox="1"/>
          <p:nvPr/>
        </p:nvSpPr>
        <p:spPr>
          <a:xfrm rot="19977576">
            <a:off x="6430352" y="7435519"/>
            <a:ext cx="6181880" cy="713901"/>
          </a:xfrm>
          <a:prstGeom prst="rect">
            <a:avLst/>
          </a:prstGeom>
        </p:spPr>
        <p:txBody>
          <a:bodyPr spcFirstLastPara="1" wrap="square" lIns="0" tIns="0" rIns="0" bIns="0" numCol="1" rtlCol="0" anchor="t">
            <a:prstTxWarp prst="textArchDown">
              <a:avLst>
                <a:gd name="adj" fmla="val 21392352"/>
              </a:avLst>
            </a:prstTxWarp>
            <a:spAutoFit/>
          </a:bodyPr>
          <a:lstStyle>
            <a:defPPr>
              <a:defRPr lang="en-US"/>
            </a:defPPr>
            <a:lvl1pPr marL="514350" indent="-514350" algn="ctr">
              <a:buAutoNum type="arabicPeriod"/>
              <a:defRPr sz="3200" b="1">
                <a:solidFill>
                  <a:srgbClr val="F17B39"/>
                </a:solidFill>
                <a:latin typeface="SVN-Gilroy Medium" pitchFamily="2" charset="77"/>
              </a:defRPr>
            </a:lvl1pPr>
          </a:lstStyle>
          <a:p>
            <a:r>
              <a:rPr lang="en-US" altLang="en-US" dirty="0">
                <a:solidFill>
                  <a:srgbClr val="6DAF2D"/>
                </a:solidFill>
              </a:rPr>
              <a:t>LÀM BÀI TẬP </a:t>
            </a:r>
          </a:p>
          <a:p>
            <a:r>
              <a:rPr lang="en-US" altLang="en-US" dirty="0">
                <a:solidFill>
                  <a:srgbClr val="6DAF2D"/>
                </a:solidFill>
              </a:rPr>
              <a:t>ĐẠT TIÊU CHUẨN</a:t>
            </a:r>
          </a:p>
        </p:txBody>
      </p:sp>
      <p:sp>
        <p:nvSpPr>
          <p:cNvPr id="473" name="TextBox 472">
            <a:extLst>
              <a:ext uri="{FF2B5EF4-FFF2-40B4-BE49-F238E27FC236}">
                <a16:creationId xmlns:a16="http://schemas.microsoft.com/office/drawing/2014/main" id="{CA183692-49F9-E29D-CB59-8039EE511C3C}"/>
              </a:ext>
            </a:extLst>
          </p:cNvPr>
          <p:cNvSpPr txBox="1"/>
          <p:nvPr/>
        </p:nvSpPr>
        <p:spPr>
          <a:xfrm rot="20533856">
            <a:off x="-457120" y="1554595"/>
            <a:ext cx="12486914" cy="280076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13716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0" normalizeH="0" baseline="0" noProof="0" dirty="0">
                <a:ln>
                  <a:noFill/>
                </a:ln>
                <a:solidFill>
                  <a:srgbClr val="0D45F5"/>
                </a:solidFill>
                <a:effectLst/>
                <a:uLnTx/>
                <a:uFillTx/>
                <a:latin typeface="SVN-Gilroy" panose="00000500000000000000" pitchFamily="50" charset="0"/>
                <a:ea typeface="+mn-ea"/>
                <a:cs typeface="+mn-cs"/>
              </a:rPr>
              <a:t>CÔNG THỨC</a:t>
            </a:r>
            <a:r>
              <a:rPr kumimoji="0" lang="en-US" sz="8800" b="1" i="0" u="none" strike="noStrike" kern="1200" cap="none" spc="0" normalizeH="0" baseline="0" noProof="0" dirty="0">
                <a:ln>
                  <a:noFill/>
                </a:ln>
                <a:solidFill>
                  <a:srgbClr val="F17B39"/>
                </a:solidFill>
                <a:effectLst/>
                <a:uLnTx/>
                <a:uFillTx/>
                <a:latin typeface="SVN-Gilroy" panose="00000500000000000000" pitchFamily="50" charset="0"/>
                <a:ea typeface="+mn-ea"/>
                <a:cs typeface="+mn-cs"/>
              </a:rPr>
              <a:t> </a:t>
            </a:r>
          </a:p>
          <a:p>
            <a:pPr marL="0" marR="0" lvl="0" indent="0" algn="ctr" defTabSz="13716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0" normalizeH="0" baseline="0" noProof="0" dirty="0">
                <a:ln>
                  <a:noFill/>
                </a:ln>
                <a:solidFill>
                  <a:srgbClr val="F17B39"/>
                </a:solidFill>
                <a:effectLst/>
                <a:uLnTx/>
                <a:uFillTx/>
                <a:latin typeface="SVN-Gilroy" panose="00000500000000000000" pitchFamily="50" charset="0"/>
                <a:ea typeface="+mn-ea"/>
                <a:cs typeface="+mn-cs"/>
              </a:rPr>
              <a:t>THÀNH CÔNG</a:t>
            </a:r>
            <a:endParaRPr kumimoji="0" lang="en-VN" sz="8800" b="1" i="0" u="none" strike="noStrike" kern="1200" cap="none" spc="0" normalizeH="0" baseline="0" noProof="0" dirty="0">
              <a:ln>
                <a:noFill/>
              </a:ln>
              <a:solidFill>
                <a:srgbClr val="F17B39"/>
              </a:solidFill>
              <a:effectLst/>
              <a:uLnTx/>
              <a:uFillTx/>
              <a:latin typeface="SVN-Gilroy" panose="00000500000000000000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88769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" grpId="0"/>
      <p:bldP spid="465" grpId="0"/>
      <p:bldP spid="468" grpId="0"/>
      <p:bldP spid="471" grpId="0"/>
      <p:bldP spid="47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3">
            <a:extLst>
              <a:ext uri="{FF2B5EF4-FFF2-40B4-BE49-F238E27FC236}">
                <a16:creationId xmlns:a16="http://schemas.microsoft.com/office/drawing/2014/main" id="{DB9F84BA-648B-52A9-B306-FCB188AA35E1}"/>
              </a:ext>
            </a:extLst>
          </p:cNvPr>
          <p:cNvSpPr/>
          <p:nvPr/>
        </p:nvSpPr>
        <p:spPr>
          <a:xfrm>
            <a:off x="3956447" y="571500"/>
            <a:ext cx="10375105" cy="1140621"/>
          </a:xfrm>
          <a:prstGeom prst="roundRect">
            <a:avLst/>
          </a:prstGeom>
          <a:solidFill>
            <a:srgbClr val="FF79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685800" indent="-685800" algn="ctr" defTabSz="1371600" eaLnBrk="0" hangingPunct="0">
              <a:spcBef>
                <a:spcPct val="0"/>
              </a:spcBef>
              <a:buFontTx/>
              <a:buAutoNum type="arabicPeriod"/>
              <a:defRPr/>
            </a:pPr>
            <a:r>
              <a:rPr lang="en-US" sz="4800" b="1" dirty="0">
                <a:solidFill>
                  <a:prstClr val="white"/>
                </a:solidFill>
                <a:latin typeface="SVN-Gilroy" panose="00000500000000000000" pitchFamily="50" charset="0"/>
              </a:rPr>
              <a:t> ĐI HỌC ĐÚNG GIỜ VÀ ĐẦY ĐỦ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1F9D4434-3C8E-C01A-260D-4F306846E333}"/>
              </a:ext>
            </a:extLst>
          </p:cNvPr>
          <p:cNvSpPr txBox="1"/>
          <p:nvPr/>
        </p:nvSpPr>
        <p:spPr>
          <a:xfrm>
            <a:off x="2895600" y="3083854"/>
            <a:ext cx="4589717" cy="10874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31"/>
              </a:lnSpc>
              <a:spcBef>
                <a:spcPct val="0"/>
              </a:spcBef>
            </a:pPr>
            <a:r>
              <a:rPr lang="en-US" sz="5400" spc="-67">
                <a:solidFill>
                  <a:schemeClr val="tx2"/>
                </a:solidFill>
                <a:latin typeface="SVN-Gilroy" panose="00000500000000000000" pitchFamily="50" charset="0"/>
              </a:rPr>
              <a:t>LỊCH HỌC</a:t>
            </a:r>
            <a:endParaRPr lang="en-US" sz="5400" spc="-67" dirty="0">
              <a:solidFill>
                <a:schemeClr val="tx2"/>
              </a:solidFill>
              <a:latin typeface="SVN-Gilroy" panose="00000500000000000000" pitchFamily="50" charset="0"/>
            </a:endParaRPr>
          </a:p>
        </p:txBody>
      </p:sp>
      <p:sp>
        <p:nvSpPr>
          <p:cNvPr id="31" name="TextBox 19">
            <a:extLst>
              <a:ext uri="{FF2B5EF4-FFF2-40B4-BE49-F238E27FC236}">
                <a16:creationId xmlns:a16="http://schemas.microsoft.com/office/drawing/2014/main" id="{9689E3A7-B86F-EFA9-8387-D30E039D8874}"/>
              </a:ext>
            </a:extLst>
          </p:cNvPr>
          <p:cNvSpPr txBox="1"/>
          <p:nvPr/>
        </p:nvSpPr>
        <p:spPr>
          <a:xfrm>
            <a:off x="10134600" y="3118929"/>
            <a:ext cx="6781800" cy="10523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9331"/>
              </a:lnSpc>
              <a:spcBef>
                <a:spcPct val="0"/>
              </a:spcBef>
              <a:defRPr sz="5400" spc="-67">
                <a:solidFill>
                  <a:schemeClr val="tx2"/>
                </a:solidFill>
                <a:latin typeface="SVN-Gilroy" panose="00000500000000000000" pitchFamily="50" charset="0"/>
              </a:defRPr>
            </a:lvl1pPr>
          </a:lstStyle>
          <a:p>
            <a:r>
              <a:rPr lang="en-US"/>
              <a:t>QUY ĐỊNH NGHỈ HỌC</a:t>
            </a:r>
          </a:p>
        </p:txBody>
      </p:sp>
      <p:sp>
        <p:nvSpPr>
          <p:cNvPr id="33" name="TextBox 20">
            <a:extLst>
              <a:ext uri="{FF2B5EF4-FFF2-40B4-BE49-F238E27FC236}">
                <a16:creationId xmlns:a16="http://schemas.microsoft.com/office/drawing/2014/main" id="{AEEFA15F-4509-EF4D-5406-A56AD32D9AC2}"/>
              </a:ext>
            </a:extLst>
          </p:cNvPr>
          <p:cNvSpPr txBox="1"/>
          <p:nvPr/>
        </p:nvSpPr>
        <p:spPr>
          <a:xfrm>
            <a:off x="6849140" y="7273680"/>
            <a:ext cx="4589717" cy="10523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331"/>
              </a:lnSpc>
              <a:spcBef>
                <a:spcPct val="0"/>
              </a:spcBef>
            </a:pPr>
            <a:r>
              <a:rPr lang="en-US" sz="5400" spc="-67">
                <a:solidFill>
                  <a:schemeClr val="tx2"/>
                </a:solidFill>
                <a:latin typeface="SVN-Gilroy" panose="00000500000000000000" pitchFamily="50" charset="0"/>
              </a:rPr>
              <a:t>ĐI HỌC MUỘN</a:t>
            </a:r>
          </a:p>
        </p:txBody>
      </p:sp>
      <p:pic>
        <p:nvPicPr>
          <p:cNvPr id="56" name="Hình ảnh 55">
            <a:extLst>
              <a:ext uri="{FF2B5EF4-FFF2-40B4-BE49-F238E27FC236}">
                <a16:creationId xmlns:a16="http://schemas.microsoft.com/office/drawing/2014/main" id="{E1532D23-EAA0-791D-A04F-1BDC6C10D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4795483"/>
            <a:ext cx="15312527" cy="20895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5409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Wonderland Brigh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A3D15"/>
      </a:accent1>
      <a:accent2>
        <a:srgbClr val="F99325"/>
      </a:accent2>
      <a:accent3>
        <a:srgbClr val="6DAF27"/>
      </a:accent3>
      <a:accent4>
        <a:srgbClr val="188ED6"/>
      </a:accent4>
      <a:accent5>
        <a:srgbClr val="4EB9C1"/>
      </a:accent5>
      <a:accent6>
        <a:srgbClr val="73166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1964b84-499e-486f-a98c-918c28d130c4" xsi:nil="true"/>
    <lcf76f155ced4ddcb4097134ff3c332f xmlns="02f164a8-2f5a-42dc-933b-c3d96df10ac4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509D59BA4C550240A9B141BE149E55C9" ma:contentTypeVersion="15" ma:contentTypeDescription="Tạo tài liệu mới." ma:contentTypeScope="" ma:versionID="8126d37c67c6c4a069468fd8734ccfa5">
  <xsd:schema xmlns:xsd="http://www.w3.org/2001/XMLSchema" xmlns:xs="http://www.w3.org/2001/XMLSchema" xmlns:p="http://schemas.microsoft.com/office/2006/metadata/properties" xmlns:ns2="02f164a8-2f5a-42dc-933b-c3d96df10ac4" xmlns:ns3="31964b84-499e-486f-a98c-918c28d130c4" targetNamespace="http://schemas.microsoft.com/office/2006/metadata/properties" ma:root="true" ma:fieldsID="a86ac643894e9392ed77fd1203e2fb5d" ns2:_="" ns3:_="">
    <xsd:import namespace="02f164a8-2f5a-42dc-933b-c3d96df10ac4"/>
    <xsd:import namespace="31964b84-499e-486f-a98c-918c28d130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f164a8-2f5a-42dc-933b-c3d96df10a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Thẻ Hình ảnh" ma:readOnly="false" ma:fieldId="{5cf76f15-5ced-4ddc-b409-7134ff3c332f}" ma:taxonomyMulti="true" ma:sspId="6bf6aea0-34f6-4504-b5af-e4158364e9b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964b84-499e-486f-a98c-918c28d130c4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hia sẻ Với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Chia sẻ Có Chi tiết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455f693a-04ad-432a-9318-f505109b4e82}" ma:internalName="TaxCatchAll" ma:showField="CatchAllData" ma:web="31964b84-499e-486f-a98c-918c28d130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46C408-F194-4190-A749-B735C768AFB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E9A78A9-44B7-4BF2-93D1-F40C714184ED}">
  <ds:schemaRefs>
    <ds:schemaRef ds:uri="http://schemas.microsoft.com/office/2006/metadata/properties"/>
    <ds:schemaRef ds:uri="http://schemas.microsoft.com/office/infopath/2007/PartnerControls"/>
    <ds:schemaRef ds:uri="31964b84-499e-486f-a98c-918c28d130c4"/>
    <ds:schemaRef ds:uri="02f164a8-2f5a-42dc-933b-c3d96df10ac4"/>
  </ds:schemaRefs>
</ds:datastoreItem>
</file>

<file path=customXml/itemProps3.xml><?xml version="1.0" encoding="utf-8"?>
<ds:datastoreItem xmlns:ds="http://schemas.openxmlformats.org/officeDocument/2006/customXml" ds:itemID="{98AD5476-272C-4A44-B12E-4E9501FFAF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2f164a8-2f5a-42dc-933b-c3d96df10ac4"/>
    <ds:schemaRef ds:uri="31964b84-499e-486f-a98c-918c28d130c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2942</TotalTime>
  <Words>587</Words>
  <Application>Microsoft Office PowerPoint</Application>
  <PresentationFormat>Custom</PresentationFormat>
  <Paragraphs>114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8" baseType="lpstr">
      <vt:lpstr>SVN-Gilroy Heavy</vt:lpstr>
      <vt:lpstr>Fira Sans Extra Condensed</vt:lpstr>
      <vt:lpstr>SVN-Gilroy SemiBold</vt:lpstr>
      <vt:lpstr>Montserrat ExtraBold</vt:lpstr>
      <vt:lpstr>Roboto</vt:lpstr>
      <vt:lpstr>Arial</vt:lpstr>
      <vt:lpstr>SVN-Gilroy Medium</vt:lpstr>
      <vt:lpstr>Calibri</vt:lpstr>
      <vt:lpstr>SVN-Gilroy</vt:lpstr>
      <vt:lpstr>Times New Roman</vt:lpstr>
      <vt:lpstr>Montserrat Extra-Bold</vt:lpstr>
      <vt:lpstr>SVN-Gilroy Black</vt:lpstr>
      <vt:lpstr>1_Office Theme</vt:lpstr>
      <vt:lpstr>PowerPoint Presentation</vt:lpstr>
      <vt:lpstr>PowerPoint Presentation</vt:lpstr>
      <vt:lpstr>PowerPoint Presentation</vt:lpstr>
      <vt:lpstr>LỘ TRÌNH HỌC TẠI ZENLISH</vt:lpstr>
      <vt:lpstr>PowerPoint Presentation</vt:lpstr>
      <vt:lpstr>Trong 12 buổi tới:</vt:lpstr>
      <vt:lpstr>MỤC TIÊU HỌC TẬP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TOEIC LISTENING &amp; READING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TUYỀN_MẪU SLIDE BÀI GIẢNG</dc:title>
  <dc:creator>asus</dc:creator>
  <cp:lastModifiedBy>vu linh</cp:lastModifiedBy>
  <cp:revision>61</cp:revision>
  <dcterms:created xsi:type="dcterms:W3CDTF">2006-08-16T00:00:00Z</dcterms:created>
  <dcterms:modified xsi:type="dcterms:W3CDTF">2025-04-01T04:53:22Z</dcterms:modified>
  <dc:identifier>DAGH5IQWkgo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0x010100509D59BA4C550240A9B141BE149E55C9</vt:lpwstr>
  </property>
</Properties>
</file>

<file path=docProps/thumbnail.jpeg>
</file>